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704" r:id="rId3"/>
  </p:sldMasterIdLst>
  <p:notesMasterIdLst>
    <p:notesMasterId r:id="rId24"/>
  </p:notesMasterIdLst>
  <p:sldIdLst>
    <p:sldId id="256" r:id="rId4"/>
    <p:sldId id="258" r:id="rId5"/>
    <p:sldId id="259" r:id="rId6"/>
    <p:sldId id="2134805340" r:id="rId7"/>
    <p:sldId id="2134805332" r:id="rId8"/>
    <p:sldId id="11719" r:id="rId9"/>
    <p:sldId id="2134805335" r:id="rId10"/>
    <p:sldId id="11718" r:id="rId11"/>
    <p:sldId id="2134805334" r:id="rId12"/>
    <p:sldId id="2134805336" r:id="rId13"/>
    <p:sldId id="2134805333" r:id="rId14"/>
    <p:sldId id="2134805331" r:id="rId15"/>
    <p:sldId id="1953" r:id="rId16"/>
    <p:sldId id="2134805338" r:id="rId17"/>
    <p:sldId id="2134805341" r:id="rId18"/>
    <p:sldId id="2134805342" r:id="rId19"/>
    <p:sldId id="2076137483" r:id="rId20"/>
    <p:sldId id="2076136266" r:id="rId21"/>
    <p:sldId id="2134805337" r:id="rId22"/>
    <p:sldId id="11720" r:id="rId23"/>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233B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8AD3B1-D5E6-E440-8B26-F78F2A270DA3}" v="3" dt="2021-10-22T11:46:49.419"/>
    <p1510:client id="{554C6EC9-83EC-4E25-A72C-5D9437647125}" v="7" dt="2021-10-22T22:02:20.7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90"/>
    <p:restoredTop sz="76400"/>
  </p:normalViewPr>
  <p:slideViewPr>
    <p:cSldViewPr snapToGrid="0" snapToObjects="1">
      <p:cViewPr varScale="1">
        <p:scale>
          <a:sx n="83" d="100"/>
          <a:sy n="83" d="100"/>
        </p:scale>
        <p:origin x="1464" y="12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 " userId="b76cf9ae-8ae8-42cc-a010-7dcfb0ae6e4f" providerId="ADAL" clId="{278AD3B1-D5E6-E440-8B26-F78F2A270DA3}"/>
    <pc:docChg chg="undo custSel addSld delSld modSld sldOrd">
      <pc:chgData name=" " userId="b76cf9ae-8ae8-42cc-a010-7dcfb0ae6e4f" providerId="ADAL" clId="{278AD3B1-D5E6-E440-8B26-F78F2A270DA3}" dt="2021-10-22T11:47:03.640" v="667" actId="207"/>
      <pc:docMkLst>
        <pc:docMk/>
      </pc:docMkLst>
      <pc:sldChg chg="modSp mod ord">
        <pc:chgData name=" " userId="b76cf9ae-8ae8-42cc-a010-7dcfb0ae6e4f" providerId="ADAL" clId="{278AD3B1-D5E6-E440-8B26-F78F2A270DA3}" dt="2021-10-19T07:26:12.650" v="161" actId="1076"/>
        <pc:sldMkLst>
          <pc:docMk/>
          <pc:sldMk cId="2990843297" sldId="256"/>
        </pc:sldMkLst>
        <pc:spChg chg="mod">
          <ac:chgData name=" " userId="b76cf9ae-8ae8-42cc-a010-7dcfb0ae6e4f" providerId="ADAL" clId="{278AD3B1-D5E6-E440-8B26-F78F2A270DA3}" dt="2021-10-19T07:26:12.650" v="161" actId="1076"/>
          <ac:spMkLst>
            <pc:docMk/>
            <pc:sldMk cId="2990843297" sldId="256"/>
            <ac:spMk id="2" creationId="{DE8D4B09-0FA5-964F-B531-1ABA7C66A85B}"/>
          </ac:spMkLst>
        </pc:spChg>
        <pc:spChg chg="mod">
          <ac:chgData name=" " userId="b76cf9ae-8ae8-42cc-a010-7dcfb0ae6e4f" providerId="ADAL" clId="{278AD3B1-D5E6-E440-8B26-F78F2A270DA3}" dt="2021-10-19T07:26:06.515" v="160" actId="20577"/>
          <ac:spMkLst>
            <pc:docMk/>
            <pc:sldMk cId="2990843297" sldId="256"/>
            <ac:spMk id="3" creationId="{BC34BB70-2A41-C444-9652-4CA03A70CF37}"/>
          </ac:spMkLst>
        </pc:spChg>
      </pc:sldChg>
      <pc:sldChg chg="add">
        <pc:chgData name=" " userId="b76cf9ae-8ae8-42cc-a010-7dcfb0ae6e4f" providerId="ADAL" clId="{278AD3B1-D5E6-E440-8B26-F78F2A270DA3}" dt="2021-10-22T11:46:20.803" v="662"/>
        <pc:sldMkLst>
          <pc:docMk/>
          <pc:sldMk cId="1330076559" sldId="258"/>
        </pc:sldMkLst>
      </pc:sldChg>
      <pc:sldChg chg="delSp modSp add del mod ord delAnim">
        <pc:chgData name=" " userId="b76cf9ae-8ae8-42cc-a010-7dcfb0ae6e4f" providerId="ADAL" clId="{278AD3B1-D5E6-E440-8B26-F78F2A270DA3}" dt="2021-10-19T07:30:07.442" v="170" actId="2696"/>
        <pc:sldMkLst>
          <pc:docMk/>
          <pc:sldMk cId="2254556486" sldId="258"/>
        </pc:sldMkLst>
        <pc:spChg chg="mod">
          <ac:chgData name=" " userId="b76cf9ae-8ae8-42cc-a010-7dcfb0ae6e4f" providerId="ADAL" clId="{278AD3B1-D5E6-E440-8B26-F78F2A270DA3}" dt="2021-10-19T07:29:23.408" v="167" actId="20577"/>
          <ac:spMkLst>
            <pc:docMk/>
            <pc:sldMk cId="2254556486" sldId="258"/>
            <ac:spMk id="26" creationId="{B6105CB2-FD4A-41A0-B004-0A566F327FAD}"/>
          </ac:spMkLst>
        </pc:spChg>
        <pc:grpChg chg="del">
          <ac:chgData name=" " userId="b76cf9ae-8ae8-42cc-a010-7dcfb0ae6e4f" providerId="ADAL" clId="{278AD3B1-D5E6-E440-8B26-F78F2A270DA3}" dt="2021-10-19T07:29:38.009" v="168" actId="478"/>
          <ac:grpSpMkLst>
            <pc:docMk/>
            <pc:sldMk cId="2254556486" sldId="258"/>
            <ac:grpSpMk id="19" creationId="{14EE2792-B5B8-44F4-A439-0D1B48A01455}"/>
          </ac:grpSpMkLst>
        </pc:grpChg>
        <pc:grpChg chg="del">
          <ac:chgData name=" " userId="b76cf9ae-8ae8-42cc-a010-7dcfb0ae6e4f" providerId="ADAL" clId="{278AD3B1-D5E6-E440-8B26-F78F2A270DA3}" dt="2021-10-19T07:29:38.009" v="168" actId="478"/>
          <ac:grpSpMkLst>
            <pc:docMk/>
            <pc:sldMk cId="2254556486" sldId="258"/>
            <ac:grpSpMk id="22" creationId="{73FC0A7C-501B-40F1-B267-311A3BBA76B3}"/>
          </ac:grpSpMkLst>
        </pc:grpChg>
        <pc:grpChg chg="del">
          <ac:chgData name=" " userId="b76cf9ae-8ae8-42cc-a010-7dcfb0ae6e4f" providerId="ADAL" clId="{278AD3B1-D5E6-E440-8B26-F78F2A270DA3}" dt="2021-10-19T07:29:38.009" v="168" actId="478"/>
          <ac:grpSpMkLst>
            <pc:docMk/>
            <pc:sldMk cId="2254556486" sldId="258"/>
            <ac:grpSpMk id="25" creationId="{CAD52CCD-94D6-4100-A161-7D9DA57C3956}"/>
          </ac:grpSpMkLst>
        </pc:grpChg>
        <pc:grpChg chg="del">
          <ac:chgData name=" " userId="b76cf9ae-8ae8-42cc-a010-7dcfb0ae6e4f" providerId="ADAL" clId="{278AD3B1-D5E6-E440-8B26-F78F2A270DA3}" dt="2021-10-19T07:29:41.606" v="169" actId="478"/>
          <ac:grpSpMkLst>
            <pc:docMk/>
            <pc:sldMk cId="2254556486" sldId="258"/>
            <ac:grpSpMk id="28" creationId="{C7111FAB-B56E-4A9B-8833-6969B33807B5}"/>
          </ac:grpSpMkLst>
        </pc:grpChg>
        <pc:grpChg chg="del">
          <ac:chgData name=" " userId="b76cf9ae-8ae8-42cc-a010-7dcfb0ae6e4f" providerId="ADAL" clId="{278AD3B1-D5E6-E440-8B26-F78F2A270DA3}" dt="2021-10-19T07:29:41.606" v="169" actId="478"/>
          <ac:grpSpMkLst>
            <pc:docMk/>
            <pc:sldMk cId="2254556486" sldId="258"/>
            <ac:grpSpMk id="32" creationId="{F9EE429E-3A1A-45C7-A3B3-BCED546F7A17}"/>
          </ac:grpSpMkLst>
        </pc:grpChg>
        <pc:grpChg chg="del">
          <ac:chgData name=" " userId="b76cf9ae-8ae8-42cc-a010-7dcfb0ae6e4f" providerId="ADAL" clId="{278AD3B1-D5E6-E440-8B26-F78F2A270DA3}" dt="2021-10-19T07:29:41.606" v="169" actId="478"/>
          <ac:grpSpMkLst>
            <pc:docMk/>
            <pc:sldMk cId="2254556486" sldId="258"/>
            <ac:grpSpMk id="35" creationId="{1B495C62-E75F-446E-87BC-8D1C2B1724CC}"/>
          </ac:grpSpMkLst>
        </pc:grpChg>
      </pc:sldChg>
      <pc:sldChg chg="modSp add mod setBg modShow">
        <pc:chgData name=" " userId="b76cf9ae-8ae8-42cc-a010-7dcfb0ae6e4f" providerId="ADAL" clId="{278AD3B1-D5E6-E440-8B26-F78F2A270DA3}" dt="2021-10-22T11:47:03.640" v="667" actId="207"/>
        <pc:sldMkLst>
          <pc:docMk/>
          <pc:sldMk cId="1177734652" sldId="259"/>
        </pc:sldMkLst>
        <pc:spChg chg="mod">
          <ac:chgData name=" " userId="b76cf9ae-8ae8-42cc-a010-7dcfb0ae6e4f" providerId="ADAL" clId="{278AD3B1-D5E6-E440-8B26-F78F2A270DA3}" dt="2021-10-22T11:47:01.101" v="666" actId="207"/>
          <ac:spMkLst>
            <pc:docMk/>
            <pc:sldMk cId="1177734652" sldId="259"/>
            <ac:spMk id="2" creationId="{5B246F06-3BC0-45BF-BFD7-F10D5DF122BE}"/>
          </ac:spMkLst>
        </pc:spChg>
        <pc:spChg chg="mod">
          <ac:chgData name=" " userId="b76cf9ae-8ae8-42cc-a010-7dcfb0ae6e4f" providerId="ADAL" clId="{278AD3B1-D5E6-E440-8B26-F78F2A270DA3}" dt="2021-10-22T11:47:01.101" v="666" actId="207"/>
          <ac:spMkLst>
            <pc:docMk/>
            <pc:sldMk cId="1177734652" sldId="259"/>
            <ac:spMk id="3" creationId="{91778CBC-D5ED-4CDC-B5EE-409D58A10AD1}"/>
          </ac:spMkLst>
        </pc:spChg>
        <pc:spChg chg="mod">
          <ac:chgData name=" " userId="b76cf9ae-8ae8-42cc-a010-7dcfb0ae6e4f" providerId="ADAL" clId="{278AD3B1-D5E6-E440-8B26-F78F2A270DA3}" dt="2021-10-22T11:47:03.640" v="667" actId="207"/>
          <ac:spMkLst>
            <pc:docMk/>
            <pc:sldMk cId="1177734652" sldId="259"/>
            <ac:spMk id="31" creationId="{20BDE0FA-68D5-4CC0-9B4B-D956E88D9FC7}"/>
          </ac:spMkLst>
        </pc:spChg>
      </pc:sldChg>
      <pc:sldChg chg="add del">
        <pc:chgData name=" " userId="b76cf9ae-8ae8-42cc-a010-7dcfb0ae6e4f" providerId="ADAL" clId="{278AD3B1-D5E6-E440-8B26-F78F2A270DA3}" dt="2021-10-19T07:30:07.442" v="170" actId="2696"/>
        <pc:sldMkLst>
          <pc:docMk/>
          <pc:sldMk cId="3523036224" sldId="266"/>
        </pc:sldMkLst>
      </pc:sldChg>
      <pc:sldChg chg="addSp delSp modSp add mod modNotesTx">
        <pc:chgData name=" " userId="b76cf9ae-8ae8-42cc-a010-7dcfb0ae6e4f" providerId="ADAL" clId="{278AD3B1-D5E6-E440-8B26-F78F2A270DA3}" dt="2021-10-19T10:35:04.256" v="661" actId="478"/>
        <pc:sldMkLst>
          <pc:docMk/>
          <pc:sldMk cId="1183241507" sldId="1953"/>
        </pc:sldMkLst>
        <pc:spChg chg="mod">
          <ac:chgData name=" " userId="b76cf9ae-8ae8-42cc-a010-7dcfb0ae6e4f" providerId="ADAL" clId="{278AD3B1-D5E6-E440-8B26-F78F2A270DA3}" dt="2021-10-19T09:20:27.810" v="344" actId="20577"/>
          <ac:spMkLst>
            <pc:docMk/>
            <pc:sldMk cId="1183241507" sldId="1953"/>
            <ac:spMk id="9" creationId="{134AB73B-4F96-E043-BE98-66E2EB93951F}"/>
          </ac:spMkLst>
        </pc:spChg>
        <pc:spChg chg="add del mod">
          <ac:chgData name=" " userId="b76cf9ae-8ae8-42cc-a010-7dcfb0ae6e4f" providerId="ADAL" clId="{278AD3B1-D5E6-E440-8B26-F78F2A270DA3}" dt="2021-10-19T10:35:04.256" v="661" actId="478"/>
          <ac:spMkLst>
            <pc:docMk/>
            <pc:sldMk cId="1183241507" sldId="1953"/>
            <ac:spMk id="11" creationId="{D3C52EE5-D005-304C-9047-D2DA3BBF7F0C}"/>
          </ac:spMkLst>
        </pc:spChg>
        <pc:spChg chg="add mod">
          <ac:chgData name=" " userId="b76cf9ae-8ae8-42cc-a010-7dcfb0ae6e4f" providerId="ADAL" clId="{278AD3B1-D5E6-E440-8B26-F78F2A270DA3}" dt="2021-10-19T10:34:49.198" v="658" actId="208"/>
          <ac:spMkLst>
            <pc:docMk/>
            <pc:sldMk cId="1183241507" sldId="1953"/>
            <ac:spMk id="13" creationId="{14AF6423-236B-244C-8F63-6F3296F85904}"/>
          </ac:spMkLst>
        </pc:spChg>
        <pc:grpChg chg="add mod">
          <ac:chgData name=" " userId="b76cf9ae-8ae8-42cc-a010-7dcfb0ae6e4f" providerId="ADAL" clId="{278AD3B1-D5E6-E440-8B26-F78F2A270DA3}" dt="2021-10-19T10:35:00.699" v="660" actId="1076"/>
          <ac:grpSpMkLst>
            <pc:docMk/>
            <pc:sldMk cId="1183241507" sldId="1953"/>
            <ac:grpSpMk id="15" creationId="{2F2E7385-D28C-7847-A8DD-B5052E120490}"/>
          </ac:grpSpMkLst>
        </pc:grpChg>
        <pc:graphicFrameChg chg="mod modGraphic">
          <ac:chgData name=" " userId="b76cf9ae-8ae8-42cc-a010-7dcfb0ae6e4f" providerId="ADAL" clId="{278AD3B1-D5E6-E440-8B26-F78F2A270DA3}" dt="2021-10-19T09:21:20.484" v="353" actId="207"/>
          <ac:graphicFrameMkLst>
            <pc:docMk/>
            <pc:sldMk cId="1183241507" sldId="1953"/>
            <ac:graphicFrameMk id="7" creationId="{764BB052-A91E-3D40-BCBC-7591895CAFB9}"/>
          </ac:graphicFrameMkLst>
        </pc:graphicFrameChg>
        <pc:picChg chg="mod">
          <ac:chgData name=" " userId="b76cf9ae-8ae8-42cc-a010-7dcfb0ae6e4f" providerId="ADAL" clId="{278AD3B1-D5E6-E440-8B26-F78F2A270DA3}" dt="2021-10-19T09:20:37.529" v="352" actId="1036"/>
          <ac:picMkLst>
            <pc:docMk/>
            <pc:sldMk cId="1183241507" sldId="1953"/>
            <ac:picMk id="2" creationId="{2709EEAC-7E85-8D49-9E65-83DFDE261861}"/>
          </ac:picMkLst>
        </pc:picChg>
        <pc:picChg chg="mod">
          <ac:chgData name=" " userId="b76cf9ae-8ae8-42cc-a010-7dcfb0ae6e4f" providerId="ADAL" clId="{278AD3B1-D5E6-E440-8B26-F78F2A270DA3}" dt="2021-10-19T09:20:37.529" v="352" actId="1036"/>
          <ac:picMkLst>
            <pc:docMk/>
            <pc:sldMk cId="1183241507" sldId="1953"/>
            <ac:picMk id="3" creationId="{01A4B250-2C71-2344-AC45-5387DE58FAFC}"/>
          </ac:picMkLst>
        </pc:picChg>
        <pc:picChg chg="del">
          <ac:chgData name=" " userId="b76cf9ae-8ae8-42cc-a010-7dcfb0ae6e4f" providerId="ADAL" clId="{278AD3B1-D5E6-E440-8B26-F78F2A270DA3}" dt="2021-10-19T09:18:12.883" v="244" actId="478"/>
          <ac:picMkLst>
            <pc:docMk/>
            <pc:sldMk cId="1183241507" sldId="1953"/>
            <ac:picMk id="4" creationId="{5B23C9F4-7954-D945-B174-BE2BA8D809FA}"/>
          </ac:picMkLst>
        </pc:picChg>
        <pc:picChg chg="add del">
          <ac:chgData name=" " userId="b76cf9ae-8ae8-42cc-a010-7dcfb0ae6e4f" providerId="ADAL" clId="{278AD3B1-D5E6-E440-8B26-F78F2A270DA3}" dt="2021-10-19T09:19:07.432" v="262" actId="22"/>
          <ac:picMkLst>
            <pc:docMk/>
            <pc:sldMk cId="1183241507" sldId="1953"/>
            <ac:picMk id="5" creationId="{13EF43FB-2FD7-9144-8B00-C9BD1AD5A885}"/>
          </ac:picMkLst>
        </pc:picChg>
        <pc:picChg chg="add del mod">
          <ac:chgData name=" " userId="b76cf9ae-8ae8-42cc-a010-7dcfb0ae6e4f" providerId="ADAL" clId="{278AD3B1-D5E6-E440-8B26-F78F2A270DA3}" dt="2021-10-19T09:19:21.811" v="267" actId="478"/>
          <ac:picMkLst>
            <pc:docMk/>
            <pc:sldMk cId="1183241507" sldId="1953"/>
            <ac:picMk id="6" creationId="{DBE1234F-F8B7-5D48-8E5A-1EA34A89F719}"/>
          </ac:picMkLst>
        </pc:picChg>
        <pc:picChg chg="add del mod">
          <ac:chgData name=" " userId="b76cf9ae-8ae8-42cc-a010-7dcfb0ae6e4f" providerId="ADAL" clId="{278AD3B1-D5E6-E440-8B26-F78F2A270DA3}" dt="2021-10-19T10:35:04.256" v="661" actId="478"/>
          <ac:picMkLst>
            <pc:docMk/>
            <pc:sldMk cId="1183241507" sldId="1953"/>
            <ac:picMk id="8" creationId="{576FFFC5-00D4-ED44-BFE9-6AFA50916809}"/>
          </ac:picMkLst>
        </pc:picChg>
        <pc:picChg chg="add mod">
          <ac:chgData name=" " userId="b76cf9ae-8ae8-42cc-a010-7dcfb0ae6e4f" providerId="ADAL" clId="{278AD3B1-D5E6-E440-8B26-F78F2A270DA3}" dt="2021-10-19T10:34:43.895" v="657" actId="14100"/>
          <ac:picMkLst>
            <pc:docMk/>
            <pc:sldMk cId="1183241507" sldId="1953"/>
            <ac:picMk id="14" creationId="{DE48BA34-E6D9-144A-B940-993BED550690}"/>
          </ac:picMkLst>
        </pc:picChg>
        <pc:picChg chg="add del mod">
          <ac:chgData name=" " userId="b76cf9ae-8ae8-42cc-a010-7dcfb0ae6e4f" providerId="ADAL" clId="{278AD3B1-D5E6-E440-8B26-F78F2A270DA3}" dt="2021-10-19T09:19:03.566" v="260" actId="21"/>
          <ac:picMkLst>
            <pc:docMk/>
            <pc:sldMk cId="1183241507" sldId="1953"/>
            <ac:picMk id="1026" creationId="{89032686-004C-7D4A-9614-47DEE7D0B97C}"/>
          </ac:picMkLst>
        </pc:picChg>
        <pc:picChg chg="add del">
          <ac:chgData name=" " userId="b76cf9ae-8ae8-42cc-a010-7dcfb0ae6e4f" providerId="ADAL" clId="{278AD3B1-D5E6-E440-8B26-F78F2A270DA3}" dt="2021-10-19T09:18:51.096" v="256"/>
          <ac:picMkLst>
            <pc:docMk/>
            <pc:sldMk cId="1183241507" sldId="1953"/>
            <ac:picMk id="1028" creationId="{D9DAC8F7-A028-164F-B147-C4B9776343FB}"/>
          </ac:picMkLst>
        </pc:picChg>
      </pc:sldChg>
      <pc:sldChg chg="add del">
        <pc:chgData name=" " userId="b76cf9ae-8ae8-42cc-a010-7dcfb0ae6e4f" providerId="ADAL" clId="{278AD3B1-D5E6-E440-8B26-F78F2A270DA3}" dt="2021-10-19T07:30:07.442" v="170" actId="2696"/>
        <pc:sldMkLst>
          <pc:docMk/>
          <pc:sldMk cId="2143525206" sldId="11712"/>
        </pc:sldMkLst>
      </pc:sldChg>
      <pc:sldChg chg="add del">
        <pc:chgData name=" " userId="b76cf9ae-8ae8-42cc-a010-7dcfb0ae6e4f" providerId="ADAL" clId="{278AD3B1-D5E6-E440-8B26-F78F2A270DA3}" dt="2021-10-19T07:30:09.545" v="171" actId="2696"/>
        <pc:sldMkLst>
          <pc:docMk/>
          <pc:sldMk cId="2857974864" sldId="11721"/>
        </pc:sldMkLst>
      </pc:sldChg>
      <pc:sldChg chg="add del">
        <pc:chgData name=" " userId="b76cf9ae-8ae8-42cc-a010-7dcfb0ae6e4f" providerId="ADAL" clId="{278AD3B1-D5E6-E440-8B26-F78F2A270DA3}" dt="2021-10-19T07:30:07.442" v="170" actId="2696"/>
        <pc:sldMkLst>
          <pc:docMk/>
          <pc:sldMk cId="1406428026" sldId="11734"/>
        </pc:sldMkLst>
      </pc:sldChg>
      <pc:sldChg chg="delSp mod">
        <pc:chgData name=" " userId="b76cf9ae-8ae8-42cc-a010-7dcfb0ae6e4f" providerId="ADAL" clId="{278AD3B1-D5E6-E440-8B26-F78F2A270DA3}" dt="2021-10-19T09:10:49.859" v="172" actId="478"/>
        <pc:sldMkLst>
          <pc:docMk/>
          <pc:sldMk cId="2905976016" sldId="2076137483"/>
        </pc:sldMkLst>
        <pc:spChg chg="del">
          <ac:chgData name=" " userId="b76cf9ae-8ae8-42cc-a010-7dcfb0ae6e4f" providerId="ADAL" clId="{278AD3B1-D5E6-E440-8B26-F78F2A270DA3}" dt="2021-10-19T09:10:49.859" v="172" actId="478"/>
          <ac:spMkLst>
            <pc:docMk/>
            <pc:sldMk cId="2905976016" sldId="2076137483"/>
            <ac:spMk id="20" creationId="{FBF17F73-2E36-4621-B81A-F146A0809B29}"/>
          </ac:spMkLst>
        </pc:spChg>
      </pc:sldChg>
      <pc:sldChg chg="add del">
        <pc:chgData name=" " userId="b76cf9ae-8ae8-42cc-a010-7dcfb0ae6e4f" providerId="ADAL" clId="{278AD3B1-D5E6-E440-8B26-F78F2A270DA3}" dt="2021-10-19T07:27:45.105" v="163" actId="2696"/>
        <pc:sldMkLst>
          <pc:docMk/>
          <pc:sldMk cId="1328191616" sldId="2134805331"/>
        </pc:sldMkLst>
      </pc:sldChg>
      <pc:sldChg chg="addSp delSp modSp mod addAnim delAnim chgLayout">
        <pc:chgData name=" " userId="b76cf9ae-8ae8-42cc-a010-7dcfb0ae6e4f" providerId="ADAL" clId="{278AD3B1-D5E6-E440-8B26-F78F2A270DA3}" dt="2021-10-19T09:27:02.116" v="627" actId="404"/>
        <pc:sldMkLst>
          <pc:docMk/>
          <pc:sldMk cId="3923546508" sldId="2134805337"/>
        </pc:sldMkLst>
        <pc:spChg chg="mod ord">
          <ac:chgData name=" " userId="b76cf9ae-8ae8-42cc-a010-7dcfb0ae6e4f" providerId="ADAL" clId="{278AD3B1-D5E6-E440-8B26-F78F2A270DA3}" dt="2021-10-19T09:22:57.392" v="367" actId="700"/>
          <ac:spMkLst>
            <pc:docMk/>
            <pc:sldMk cId="3923546508" sldId="2134805337"/>
            <ac:spMk id="2" creationId="{3DA33D4F-2CBF-EF46-B396-F15B527F40C4}"/>
          </ac:spMkLst>
        </pc:spChg>
        <pc:spChg chg="del mod topLvl">
          <ac:chgData name=" " userId="b76cf9ae-8ae8-42cc-a010-7dcfb0ae6e4f" providerId="ADAL" clId="{278AD3B1-D5E6-E440-8B26-F78F2A270DA3}" dt="2021-10-19T09:25:02.912" v="525" actId="478"/>
          <ac:spMkLst>
            <pc:docMk/>
            <pc:sldMk cId="3923546508" sldId="2134805337"/>
            <ac:spMk id="3" creationId="{85C888B2-6E19-3341-8C4D-3768D0B84A19}"/>
          </ac:spMkLst>
        </pc:spChg>
        <pc:spChg chg="add mod ord">
          <ac:chgData name=" " userId="b76cf9ae-8ae8-42cc-a010-7dcfb0ae6e4f" providerId="ADAL" clId="{278AD3B1-D5E6-E440-8B26-F78F2A270DA3}" dt="2021-10-19T09:27:02.116" v="627" actId="404"/>
          <ac:spMkLst>
            <pc:docMk/>
            <pc:sldMk cId="3923546508" sldId="2134805337"/>
            <ac:spMk id="5" creationId="{056AB0BB-653F-4A4B-B06C-9769D51038A9}"/>
          </ac:spMkLst>
        </pc:spChg>
        <pc:spChg chg="del mod topLvl">
          <ac:chgData name=" " userId="b76cf9ae-8ae8-42cc-a010-7dcfb0ae6e4f" providerId="ADAL" clId="{278AD3B1-D5E6-E440-8B26-F78F2A270DA3}" dt="2021-10-19T09:22:54.702" v="366" actId="478"/>
          <ac:spMkLst>
            <pc:docMk/>
            <pc:sldMk cId="3923546508" sldId="2134805337"/>
            <ac:spMk id="6" creationId="{60B7BCEA-69FC-2B43-999D-1CE318FD0D2C}"/>
          </ac:spMkLst>
        </pc:spChg>
        <pc:spChg chg="del mod topLvl">
          <ac:chgData name=" " userId="b76cf9ae-8ae8-42cc-a010-7dcfb0ae6e4f" providerId="ADAL" clId="{278AD3B1-D5E6-E440-8B26-F78F2A270DA3}" dt="2021-10-19T09:23:00.372" v="368" actId="478"/>
          <ac:spMkLst>
            <pc:docMk/>
            <pc:sldMk cId="3923546508" sldId="2134805337"/>
            <ac:spMk id="11" creationId="{31E5B362-E8F6-B944-9EF8-A05F2283253F}"/>
          </ac:spMkLst>
        </pc:spChg>
        <pc:spChg chg="del topLvl">
          <ac:chgData name=" " userId="b76cf9ae-8ae8-42cc-a010-7dcfb0ae6e4f" providerId="ADAL" clId="{278AD3B1-D5E6-E440-8B26-F78F2A270DA3}" dt="2021-10-19T09:24:10.165" v="439" actId="478"/>
          <ac:spMkLst>
            <pc:docMk/>
            <pc:sldMk cId="3923546508" sldId="2134805337"/>
            <ac:spMk id="24" creationId="{5DFF922F-0104-DB40-A976-7413A5C58FE6}"/>
          </ac:spMkLst>
        </pc:spChg>
        <pc:spChg chg="del mod topLvl">
          <ac:chgData name=" " userId="b76cf9ae-8ae8-42cc-a010-7dcfb0ae6e4f" providerId="ADAL" clId="{278AD3B1-D5E6-E440-8B26-F78F2A270DA3}" dt="2021-10-19T09:25:31.421" v="539" actId="478"/>
          <ac:spMkLst>
            <pc:docMk/>
            <pc:sldMk cId="3923546508" sldId="2134805337"/>
            <ac:spMk id="26" creationId="{74F86A5D-9CBA-C148-B68A-FB8B7E30F9D4}"/>
          </ac:spMkLst>
        </pc:spChg>
        <pc:spChg chg="del topLvl">
          <ac:chgData name=" " userId="b76cf9ae-8ae8-42cc-a010-7dcfb0ae6e4f" providerId="ADAL" clId="{278AD3B1-D5E6-E440-8B26-F78F2A270DA3}" dt="2021-10-19T09:24:10.165" v="439" actId="478"/>
          <ac:spMkLst>
            <pc:docMk/>
            <pc:sldMk cId="3923546508" sldId="2134805337"/>
            <ac:spMk id="28" creationId="{86F2A3F8-351C-9048-A47D-98EB6A0F8E01}"/>
          </ac:spMkLst>
        </pc:spChg>
        <pc:spChg chg="del topLvl">
          <ac:chgData name=" " userId="b76cf9ae-8ae8-42cc-a010-7dcfb0ae6e4f" providerId="ADAL" clId="{278AD3B1-D5E6-E440-8B26-F78F2A270DA3}" dt="2021-10-19T09:24:10.165" v="439" actId="478"/>
          <ac:spMkLst>
            <pc:docMk/>
            <pc:sldMk cId="3923546508" sldId="2134805337"/>
            <ac:spMk id="29" creationId="{B467197A-BCCB-A94F-A4B2-73EDF62365E9}"/>
          </ac:spMkLst>
        </pc:spChg>
        <pc:grpChg chg="add del">
          <ac:chgData name=" " userId="b76cf9ae-8ae8-42cc-a010-7dcfb0ae6e4f" providerId="ADAL" clId="{278AD3B1-D5E6-E440-8B26-F78F2A270DA3}" dt="2021-10-19T09:22:34.012" v="360" actId="165"/>
          <ac:grpSpMkLst>
            <pc:docMk/>
            <pc:sldMk cId="3923546508" sldId="2134805337"/>
            <ac:grpSpMk id="4" creationId="{7DDABEE7-934C-9542-98CC-7B3AC36FFD97}"/>
          </ac:grpSpMkLst>
        </pc:grpChg>
        <pc:grpChg chg="del">
          <ac:chgData name=" " userId="b76cf9ae-8ae8-42cc-a010-7dcfb0ae6e4f" providerId="ADAL" clId="{278AD3B1-D5E6-E440-8B26-F78F2A270DA3}" dt="2021-10-19T09:22:20.858" v="355" actId="478"/>
          <ac:grpSpMkLst>
            <pc:docMk/>
            <pc:sldMk cId="3923546508" sldId="2134805337"/>
            <ac:grpSpMk id="37" creationId="{4C2313F4-3F67-E440-BCD7-A829F1A66716}"/>
          </ac:grpSpMkLst>
        </pc:grpChg>
        <pc:picChg chg="del mod topLvl">
          <ac:chgData name=" " userId="b76cf9ae-8ae8-42cc-a010-7dcfb0ae6e4f" providerId="ADAL" clId="{278AD3B1-D5E6-E440-8B26-F78F2A270DA3}" dt="2021-10-19T09:22:48.379" v="365" actId="478"/>
          <ac:picMkLst>
            <pc:docMk/>
            <pc:sldMk cId="3923546508" sldId="2134805337"/>
            <ac:picMk id="17" creationId="{E5328A25-5197-584C-A18E-10876438F997}"/>
          </ac:picMkLst>
        </pc:picChg>
        <pc:picChg chg="del topLvl">
          <ac:chgData name=" " userId="b76cf9ae-8ae8-42cc-a010-7dcfb0ae6e4f" providerId="ADAL" clId="{278AD3B1-D5E6-E440-8B26-F78F2A270DA3}" dt="2021-10-19T09:24:10.165" v="439" actId="478"/>
          <ac:picMkLst>
            <pc:docMk/>
            <pc:sldMk cId="3923546508" sldId="2134805337"/>
            <ac:picMk id="19" creationId="{53AED6F3-0C45-A144-8A7F-968791DCEC3A}"/>
          </ac:picMkLst>
        </pc:picChg>
        <pc:picChg chg="del topLvl">
          <ac:chgData name=" " userId="b76cf9ae-8ae8-42cc-a010-7dcfb0ae6e4f" providerId="ADAL" clId="{278AD3B1-D5E6-E440-8B26-F78F2A270DA3}" dt="2021-10-19T09:24:10.165" v="439" actId="478"/>
          <ac:picMkLst>
            <pc:docMk/>
            <pc:sldMk cId="3923546508" sldId="2134805337"/>
            <ac:picMk id="21" creationId="{7A527411-3439-9444-AFDB-4D194FC65285}"/>
          </ac:picMkLst>
        </pc:picChg>
      </pc:sldChg>
      <pc:sldChg chg="del">
        <pc:chgData name=" " userId="b76cf9ae-8ae8-42cc-a010-7dcfb0ae6e4f" providerId="ADAL" clId="{278AD3B1-D5E6-E440-8B26-F78F2A270DA3}" dt="2021-10-19T09:27:22.546" v="628" actId="2696"/>
        <pc:sldMkLst>
          <pc:docMk/>
          <pc:sldMk cId="1012179938" sldId="2134805339"/>
        </pc:sldMkLst>
      </pc:sldChg>
      <pc:sldChg chg="add del">
        <pc:chgData name=" " userId="b76cf9ae-8ae8-42cc-a010-7dcfb0ae6e4f" providerId="ADAL" clId="{278AD3B1-D5E6-E440-8B26-F78F2A270DA3}" dt="2021-10-19T07:30:07.442" v="170" actId="2696"/>
        <pc:sldMkLst>
          <pc:docMk/>
          <pc:sldMk cId="2260262535" sldId="2134805341"/>
        </pc:sldMkLst>
      </pc:sldChg>
      <pc:sldChg chg="new del">
        <pc:chgData name=" " userId="b76cf9ae-8ae8-42cc-a010-7dcfb0ae6e4f" providerId="ADAL" clId="{278AD3B1-D5E6-E440-8B26-F78F2A270DA3}" dt="2021-10-19T09:17:54.636" v="243" actId="2696"/>
        <pc:sldMkLst>
          <pc:docMk/>
          <pc:sldMk cId="2820443265" sldId="2134805341"/>
        </pc:sldMkLst>
      </pc:sldChg>
      <pc:sldChg chg="modSp new del mod">
        <pc:chgData name=" " userId="b76cf9ae-8ae8-42cc-a010-7dcfb0ae6e4f" providerId="ADAL" clId="{278AD3B1-D5E6-E440-8B26-F78F2A270DA3}" dt="2021-10-19T09:21:57.505" v="354" actId="2696"/>
        <pc:sldMkLst>
          <pc:docMk/>
          <pc:sldMk cId="1646343369" sldId="2134805342"/>
        </pc:sldMkLst>
        <pc:spChg chg="mod">
          <ac:chgData name=" " userId="b76cf9ae-8ae8-42cc-a010-7dcfb0ae6e4f" providerId="ADAL" clId="{278AD3B1-D5E6-E440-8B26-F78F2A270DA3}" dt="2021-10-19T09:11:25.528" v="223" actId="20577"/>
          <ac:spMkLst>
            <pc:docMk/>
            <pc:sldMk cId="1646343369" sldId="2134805342"/>
            <ac:spMk id="2" creationId="{1369C98B-771F-824C-A7A9-19B7E5DD7F2B}"/>
          </ac:spMkLst>
        </pc:spChg>
        <pc:spChg chg="mod">
          <ac:chgData name=" " userId="b76cf9ae-8ae8-42cc-a010-7dcfb0ae6e4f" providerId="ADAL" clId="{278AD3B1-D5E6-E440-8B26-F78F2A270DA3}" dt="2021-10-19T09:11:32.861" v="241" actId="5793"/>
          <ac:spMkLst>
            <pc:docMk/>
            <pc:sldMk cId="1646343369" sldId="2134805342"/>
            <ac:spMk id="3" creationId="{2020D264-EB38-8447-BE86-78B0ADD29139}"/>
          </ac:spMkLst>
        </pc:spChg>
      </pc:sldChg>
    </pc:docChg>
  </pc:docChgLst>
  <pc:docChgLst>
    <pc:chgData name="Stephan Bisser" userId="6bf20ff3-45cc-4984-bdac-2b7c4f21b79f" providerId="ADAL" clId="{775FD83E-2ACA-4FCC-89CB-A27D73ADE8C8}"/>
    <pc:docChg chg="undo custSel modSld">
      <pc:chgData name="Stephan Bisser" userId="6bf20ff3-45cc-4984-bdac-2b7c4f21b79f" providerId="ADAL" clId="{775FD83E-2ACA-4FCC-89CB-A27D73ADE8C8}" dt="2021-10-21T07:52:54.290" v="182" actId="1038"/>
      <pc:docMkLst>
        <pc:docMk/>
      </pc:docMkLst>
      <pc:sldChg chg="modSp mod">
        <pc:chgData name="Stephan Bisser" userId="6bf20ff3-45cc-4984-bdac-2b7c4f21b79f" providerId="ADAL" clId="{775FD83E-2ACA-4FCC-89CB-A27D73ADE8C8}" dt="2021-10-21T07:43:47.663" v="73" actId="108"/>
        <pc:sldMkLst>
          <pc:docMk/>
          <pc:sldMk cId="3923546508" sldId="2134805337"/>
        </pc:sldMkLst>
        <pc:spChg chg="mod">
          <ac:chgData name="Stephan Bisser" userId="6bf20ff3-45cc-4984-bdac-2b7c4f21b79f" providerId="ADAL" clId="{775FD83E-2ACA-4FCC-89CB-A27D73ADE8C8}" dt="2021-10-21T07:43:47.663" v="73" actId="108"/>
          <ac:spMkLst>
            <pc:docMk/>
            <pc:sldMk cId="3923546508" sldId="2134805337"/>
            <ac:spMk id="5" creationId="{056AB0BB-653F-4A4B-B06C-9769D51038A9}"/>
          </ac:spMkLst>
        </pc:spChg>
      </pc:sldChg>
      <pc:sldChg chg="addSp delSp modSp mod">
        <pc:chgData name="Stephan Bisser" userId="6bf20ff3-45cc-4984-bdac-2b7c4f21b79f" providerId="ADAL" clId="{775FD83E-2ACA-4FCC-89CB-A27D73ADE8C8}" dt="2021-10-21T07:52:54.290" v="182" actId="1038"/>
        <pc:sldMkLst>
          <pc:docMk/>
          <pc:sldMk cId="1260317893" sldId="2134805338"/>
        </pc:sldMkLst>
        <pc:spChg chg="mod">
          <ac:chgData name="Stephan Bisser" userId="6bf20ff3-45cc-4984-bdac-2b7c4f21b79f" providerId="ADAL" clId="{775FD83E-2ACA-4FCC-89CB-A27D73ADE8C8}" dt="2021-10-21T07:52:50.026" v="175" actId="20577"/>
          <ac:spMkLst>
            <pc:docMk/>
            <pc:sldMk cId="1260317893" sldId="2134805338"/>
            <ac:spMk id="2" creationId="{22A2DF8D-DA8C-6143-853C-AD271B8C31B7}"/>
          </ac:spMkLst>
        </pc:spChg>
        <pc:spChg chg="add del mod">
          <ac:chgData name="Stephan Bisser" userId="6bf20ff3-45cc-4984-bdac-2b7c4f21b79f" providerId="ADAL" clId="{775FD83E-2ACA-4FCC-89CB-A27D73ADE8C8}" dt="2021-10-21T07:52:06.931" v="83" actId="478"/>
          <ac:spMkLst>
            <pc:docMk/>
            <pc:sldMk cId="1260317893" sldId="2134805338"/>
            <ac:spMk id="3" creationId="{97048C40-6AC9-4AA6-81D5-7602D8C47764}"/>
          </ac:spMkLst>
        </pc:spChg>
        <pc:picChg chg="add del mod ord modCrop">
          <ac:chgData name="Stephan Bisser" userId="6bf20ff3-45cc-4984-bdac-2b7c4f21b79f" providerId="ADAL" clId="{775FD83E-2ACA-4FCC-89CB-A27D73ADE8C8}" dt="2021-10-21T07:52:05.535" v="82" actId="22"/>
          <ac:picMkLst>
            <pc:docMk/>
            <pc:sldMk cId="1260317893" sldId="2134805338"/>
            <ac:picMk id="5" creationId="{DEDA4C1E-81A8-4F0D-989D-9CA3F8A4F8EB}"/>
          </ac:picMkLst>
        </pc:picChg>
        <pc:picChg chg="add mod modCrop">
          <ac:chgData name="Stephan Bisser" userId="6bf20ff3-45cc-4984-bdac-2b7c4f21b79f" providerId="ADAL" clId="{775FD83E-2ACA-4FCC-89CB-A27D73ADE8C8}" dt="2021-10-21T07:52:54.290" v="182" actId="1038"/>
          <ac:picMkLst>
            <pc:docMk/>
            <pc:sldMk cId="1260317893" sldId="2134805338"/>
            <ac:picMk id="7" creationId="{1ECC00A2-9C4E-4869-A0B4-E8B905026973}"/>
          </ac:picMkLst>
        </pc:picChg>
        <pc:picChg chg="del mod">
          <ac:chgData name="Stephan Bisser" userId="6bf20ff3-45cc-4984-bdac-2b7c4f21b79f" providerId="ADAL" clId="{775FD83E-2ACA-4FCC-89CB-A27D73ADE8C8}" dt="2021-10-21T07:51:54.372" v="76" actId="478"/>
          <ac:picMkLst>
            <pc:docMk/>
            <pc:sldMk cId="1260317893" sldId="2134805338"/>
            <ac:picMk id="9" creationId="{B7A41913-8A61-DD41-B659-C604C738E370}"/>
          </ac:picMkLst>
        </pc:picChg>
      </pc:sldChg>
    </pc:docChg>
  </pc:docChgLst>
  <pc:docChgLst>
    <pc:chgData name="Waldemar Mastykarz" userId="S::wmastyka@microsoft.com::8c3ccc08-b2ec-4e63-9b9b-25eb044a606e" providerId="AD" clId="Web-{DA73E1FE-69E3-54C0-A351-BC662959F98A}"/>
    <pc:docChg chg="addSld modSld">
      <pc:chgData name="Waldemar Mastykarz" userId="S::wmastyka@microsoft.com::8c3ccc08-b2ec-4e63-9b9b-25eb044a606e" providerId="AD" clId="Web-{DA73E1FE-69E3-54C0-A351-BC662959F98A}" dt="2020-11-06T09:51:15.779" v="133" actId="20577"/>
      <pc:docMkLst>
        <pc:docMk/>
      </pc:docMkLst>
      <pc:sldChg chg="modSp new">
        <pc:chgData name="Waldemar Mastykarz" userId="S::wmastyka@microsoft.com::8c3ccc08-b2ec-4e63-9b9b-25eb044a606e" providerId="AD" clId="Web-{DA73E1FE-69E3-54C0-A351-BC662959F98A}" dt="2020-11-06T09:51:15.779" v="132" actId="20577"/>
        <pc:sldMkLst>
          <pc:docMk/>
          <pc:sldMk cId="2535119246" sldId="265"/>
        </pc:sldMkLst>
        <pc:spChg chg="mod">
          <ac:chgData name="Waldemar Mastykarz" userId="S::wmastyka@microsoft.com::8c3ccc08-b2ec-4e63-9b9b-25eb044a606e" providerId="AD" clId="Web-{DA73E1FE-69E3-54C0-A351-BC662959F98A}" dt="2020-11-06T09:50:25.122" v="13" actId="20577"/>
          <ac:spMkLst>
            <pc:docMk/>
            <pc:sldMk cId="2535119246" sldId="265"/>
            <ac:spMk id="2" creationId="{4670A538-78C3-4223-8358-B1BFDF20A4DF}"/>
          </ac:spMkLst>
        </pc:spChg>
        <pc:spChg chg="mod">
          <ac:chgData name="Waldemar Mastykarz" userId="S::wmastyka@microsoft.com::8c3ccc08-b2ec-4e63-9b9b-25eb044a606e" providerId="AD" clId="Web-{DA73E1FE-69E3-54C0-A351-BC662959F98A}" dt="2020-11-06T09:51:15.779" v="132" actId="20577"/>
          <ac:spMkLst>
            <pc:docMk/>
            <pc:sldMk cId="2535119246" sldId="265"/>
            <ac:spMk id="3" creationId="{E5EE7B25-EDEF-4AF4-A374-BF0382F4CAA6}"/>
          </ac:spMkLst>
        </pc:spChg>
      </pc:sldChg>
    </pc:docChg>
  </pc:docChgLst>
  <pc:docChgLst>
    <pc:chgData name="Thomas Gölles" userId="deb59ade-63e5-4f5c-a835-c6462186da0a" providerId="ADAL" clId="{554C6EC9-83EC-4E25-A72C-5D9437647125}"/>
    <pc:docChg chg="custSel addSld modSld">
      <pc:chgData name="Thomas Gölles" userId="deb59ade-63e5-4f5c-a835-c6462186da0a" providerId="ADAL" clId="{554C6EC9-83EC-4E25-A72C-5D9437647125}" dt="2021-10-22T22:06:32.745" v="85" actId="729"/>
      <pc:docMkLst>
        <pc:docMk/>
      </pc:docMkLst>
      <pc:sldChg chg="addSp delSp modSp new mod modClrScheme modAnim modShow chgLayout">
        <pc:chgData name="Thomas Gölles" userId="deb59ade-63e5-4f5c-a835-c6462186da0a" providerId="ADAL" clId="{554C6EC9-83EC-4E25-A72C-5D9437647125}" dt="2021-10-22T22:06:32.745" v="85" actId="729"/>
        <pc:sldMkLst>
          <pc:docMk/>
          <pc:sldMk cId="1262636258" sldId="2134805341"/>
        </pc:sldMkLst>
        <pc:spChg chg="del">
          <ac:chgData name="Thomas Gölles" userId="deb59ade-63e5-4f5c-a835-c6462186da0a" providerId="ADAL" clId="{554C6EC9-83EC-4E25-A72C-5D9437647125}" dt="2021-10-22T21:58:24.360" v="1" actId="700"/>
          <ac:spMkLst>
            <pc:docMk/>
            <pc:sldMk cId="1262636258" sldId="2134805341"/>
            <ac:spMk id="2" creationId="{75FB9C01-601F-48DC-987C-D6D64FA44A57}"/>
          </ac:spMkLst>
        </pc:spChg>
        <pc:spChg chg="del">
          <ac:chgData name="Thomas Gölles" userId="deb59ade-63e5-4f5c-a835-c6462186da0a" providerId="ADAL" clId="{554C6EC9-83EC-4E25-A72C-5D9437647125}" dt="2021-10-22T21:58:24.360" v="1" actId="700"/>
          <ac:spMkLst>
            <pc:docMk/>
            <pc:sldMk cId="1262636258" sldId="2134805341"/>
            <ac:spMk id="3" creationId="{695016A6-CEBE-4645-956A-E44F90CB4F4F}"/>
          </ac:spMkLst>
        </pc:spChg>
        <pc:spChg chg="add mod">
          <ac:chgData name="Thomas Gölles" userId="deb59ade-63e5-4f5c-a835-c6462186da0a" providerId="ADAL" clId="{554C6EC9-83EC-4E25-A72C-5D9437647125}" dt="2021-10-22T21:59:22.746" v="7" actId="207"/>
          <ac:spMkLst>
            <pc:docMk/>
            <pc:sldMk cId="1262636258" sldId="2134805341"/>
            <ac:spMk id="5" creationId="{2CA75FB9-DA4E-4D9C-8AF5-4D97895B3E7B}"/>
          </ac:spMkLst>
        </pc:spChg>
        <pc:spChg chg="add mod">
          <ac:chgData name="Thomas Gölles" userId="deb59ade-63e5-4f5c-a835-c6462186da0a" providerId="ADAL" clId="{554C6EC9-83EC-4E25-A72C-5D9437647125}" dt="2021-10-22T21:59:26.338" v="8" actId="207"/>
          <ac:spMkLst>
            <pc:docMk/>
            <pc:sldMk cId="1262636258" sldId="2134805341"/>
            <ac:spMk id="6" creationId="{CE5E9AC7-51DC-4E10-8D83-BA140CFF4AAE}"/>
          </ac:spMkLst>
        </pc:spChg>
        <pc:spChg chg="add mod">
          <ac:chgData name="Thomas Gölles" userId="deb59ade-63e5-4f5c-a835-c6462186da0a" providerId="ADAL" clId="{554C6EC9-83EC-4E25-A72C-5D9437647125}" dt="2021-10-22T21:59:16.395" v="6" actId="207"/>
          <ac:spMkLst>
            <pc:docMk/>
            <pc:sldMk cId="1262636258" sldId="2134805341"/>
            <ac:spMk id="7" creationId="{96CBE895-1F04-4400-B378-518A8C78F3E5}"/>
          </ac:spMkLst>
        </pc:spChg>
        <pc:picChg chg="add mod">
          <ac:chgData name="Thomas Gölles" userId="deb59ade-63e5-4f5c-a835-c6462186da0a" providerId="ADAL" clId="{554C6EC9-83EC-4E25-A72C-5D9437647125}" dt="2021-10-22T21:58:34.654" v="2"/>
          <ac:picMkLst>
            <pc:docMk/>
            <pc:sldMk cId="1262636258" sldId="2134805341"/>
            <ac:picMk id="4" creationId="{6D0650F2-40E2-45BE-A4C3-AFE8C560AB6A}"/>
          </ac:picMkLst>
        </pc:picChg>
      </pc:sldChg>
      <pc:sldChg chg="addSp delSp modSp new mod modClrScheme modShow chgLayout">
        <pc:chgData name="Thomas Gölles" userId="deb59ade-63e5-4f5c-a835-c6462186da0a" providerId="ADAL" clId="{554C6EC9-83EC-4E25-A72C-5D9437647125}" dt="2021-10-22T22:06:32.745" v="85" actId="729"/>
        <pc:sldMkLst>
          <pc:docMk/>
          <pc:sldMk cId="1354211838" sldId="2134805342"/>
        </pc:sldMkLst>
        <pc:spChg chg="add mod ord">
          <ac:chgData name="Thomas Gölles" userId="deb59ade-63e5-4f5c-a835-c6462186da0a" providerId="ADAL" clId="{554C6EC9-83EC-4E25-A72C-5D9437647125}" dt="2021-10-22T22:03:04.758" v="83" actId="26606"/>
          <ac:spMkLst>
            <pc:docMk/>
            <pc:sldMk cId="1354211838" sldId="2134805342"/>
            <ac:spMk id="2" creationId="{410B7F8B-2028-4D57-B0CE-2DA57163520B}"/>
          </ac:spMkLst>
        </pc:spChg>
        <pc:spChg chg="add del mod">
          <ac:chgData name="Thomas Gölles" userId="deb59ade-63e5-4f5c-a835-c6462186da0a" providerId="ADAL" clId="{554C6EC9-83EC-4E25-A72C-5D9437647125}" dt="2021-10-22T22:01:43.760" v="70" actId="478"/>
          <ac:spMkLst>
            <pc:docMk/>
            <pc:sldMk cId="1354211838" sldId="2134805342"/>
            <ac:spMk id="3" creationId="{12764953-4D79-429A-8F80-B45928E45251}"/>
          </ac:spMkLst>
        </pc:spChg>
        <pc:spChg chg="add del mod">
          <ac:chgData name="Thomas Gölles" userId="deb59ade-63e5-4f5c-a835-c6462186da0a" providerId="ADAL" clId="{554C6EC9-83EC-4E25-A72C-5D9437647125}" dt="2021-10-22T22:01:46.776" v="71" actId="478"/>
          <ac:spMkLst>
            <pc:docMk/>
            <pc:sldMk cId="1354211838" sldId="2134805342"/>
            <ac:spMk id="4" creationId="{29CEBB74-E5DE-4464-B29E-CAA0EF8B1D9C}"/>
          </ac:spMkLst>
        </pc:spChg>
        <pc:spChg chg="add del">
          <ac:chgData name="Thomas Gölles" userId="deb59ade-63e5-4f5c-a835-c6462186da0a" providerId="ADAL" clId="{554C6EC9-83EC-4E25-A72C-5D9437647125}" dt="2021-10-22T22:02:03.668" v="73"/>
          <ac:spMkLst>
            <pc:docMk/>
            <pc:sldMk cId="1354211838" sldId="2134805342"/>
            <ac:spMk id="5" creationId="{993EFDDE-069E-4C29-A10C-33FAF939D029}"/>
          </ac:spMkLst>
        </pc:spChg>
        <pc:spChg chg="add del mod ord">
          <ac:chgData name="Thomas Gölles" userId="deb59ade-63e5-4f5c-a835-c6462186da0a" providerId="ADAL" clId="{554C6EC9-83EC-4E25-A72C-5D9437647125}" dt="2021-10-22T22:03:04.758" v="83" actId="26606"/>
          <ac:spMkLst>
            <pc:docMk/>
            <pc:sldMk cId="1354211838" sldId="2134805342"/>
            <ac:spMk id="6" creationId="{47352400-9DA8-4BE3-83F8-8C92E34811AE}"/>
          </ac:spMkLst>
        </pc:spChg>
        <pc:spChg chg="add del mod">
          <ac:chgData name="Thomas Gölles" userId="deb59ade-63e5-4f5c-a835-c6462186da0a" providerId="ADAL" clId="{554C6EC9-83EC-4E25-A72C-5D9437647125}" dt="2021-10-22T22:02:15.447" v="76"/>
          <ac:spMkLst>
            <pc:docMk/>
            <pc:sldMk cId="1354211838" sldId="2134805342"/>
            <ac:spMk id="7" creationId="{828503B8-9929-47F4-A05F-680EF53343BA}"/>
          </ac:spMkLst>
        </pc:spChg>
        <pc:spChg chg="add del mod">
          <ac:chgData name="Thomas Gölles" userId="deb59ade-63e5-4f5c-a835-c6462186da0a" providerId="ADAL" clId="{554C6EC9-83EC-4E25-A72C-5D9437647125}" dt="2021-10-22T22:05:03.598" v="84" actId="22"/>
          <ac:spMkLst>
            <pc:docMk/>
            <pc:sldMk cId="1354211838" sldId="2134805342"/>
            <ac:spMk id="11" creationId="{5EB59381-998F-4F35-ADCF-A3C50CB779E0}"/>
          </ac:spMkLst>
        </pc:spChg>
        <pc:picChg chg="add mod ord">
          <ac:chgData name="Thomas Gölles" userId="deb59ade-63e5-4f5c-a835-c6462186da0a" providerId="ADAL" clId="{554C6EC9-83EC-4E25-A72C-5D9437647125}" dt="2021-10-22T22:05:03.598" v="84" actId="22"/>
          <ac:picMkLst>
            <pc:docMk/>
            <pc:sldMk cId="1354211838" sldId="2134805342"/>
            <ac:picMk id="9" creationId="{2B03C4B1-6878-4053-9818-EB8335531DED}"/>
          </ac:picMkLst>
        </pc:picChg>
      </pc:sldChg>
    </pc:docChg>
  </pc:docChgLst>
  <pc:docChgLst>
    <pc:chgData name="Waldek Mastykarz" userId="8c3ccc08-b2ec-4e63-9b9b-25eb044a606e" providerId="ADAL" clId="{62613E7C-132A-7E44-A591-79778524DB81}"/>
    <pc:docChg chg="undo redo custSel mod addSld delSld modSld sldOrd modMainMaster">
      <pc:chgData name="Waldek Mastykarz" userId="8c3ccc08-b2ec-4e63-9b9b-25eb044a606e" providerId="ADAL" clId="{62613E7C-132A-7E44-A591-79778524DB81}" dt="2020-11-19T13:32:13.630" v="4166" actId="478"/>
      <pc:docMkLst>
        <pc:docMk/>
      </pc:docMkLst>
      <pc:sldChg chg="ord modTransition modNotesTx">
        <pc:chgData name="Waldek Mastykarz" userId="8c3ccc08-b2ec-4e63-9b9b-25eb044a606e" providerId="ADAL" clId="{62613E7C-132A-7E44-A591-79778524DB81}" dt="2020-11-16T13:18:04.587" v="2953" actId="20577"/>
        <pc:sldMkLst>
          <pc:docMk/>
          <pc:sldMk cId="2990843297" sldId="256"/>
        </pc:sldMkLst>
      </pc:sldChg>
      <pc:sldChg chg="del mod modShow">
        <pc:chgData name="Waldek Mastykarz" userId="8c3ccc08-b2ec-4e63-9b9b-25eb044a606e" providerId="ADAL" clId="{62613E7C-132A-7E44-A591-79778524DB81}" dt="2020-11-13T15:23:54.352" v="2341" actId="2696"/>
        <pc:sldMkLst>
          <pc:docMk/>
          <pc:sldMk cId="4218777840" sldId="257"/>
        </pc:sldMkLst>
      </pc:sldChg>
      <pc:sldChg chg="add del modTransition">
        <pc:chgData name="Waldek Mastykarz" userId="8c3ccc08-b2ec-4e63-9b9b-25eb044a606e" providerId="ADAL" clId="{62613E7C-132A-7E44-A591-79778524DB81}" dt="2020-11-12T14:30:01.982" v="1"/>
        <pc:sldMkLst>
          <pc:docMk/>
          <pc:sldMk cId="2082510158" sldId="258"/>
        </pc:sldMkLst>
      </pc:sldChg>
      <pc:sldChg chg="addSp delSp add del modNotesTx">
        <pc:chgData name="Waldek Mastykarz" userId="8c3ccc08-b2ec-4e63-9b9b-25eb044a606e" providerId="ADAL" clId="{62613E7C-132A-7E44-A591-79778524DB81}" dt="2020-11-16T13:20:23.493" v="3505" actId="20577"/>
        <pc:sldMkLst>
          <pc:docMk/>
          <pc:sldMk cId="2254556486" sldId="258"/>
        </pc:sldMkLst>
        <pc:picChg chg="add del">
          <ac:chgData name="Waldek Mastykarz" userId="8c3ccc08-b2ec-4e63-9b9b-25eb044a606e" providerId="ADAL" clId="{62613E7C-132A-7E44-A591-79778524DB81}" dt="2020-11-12T14:42:10.305" v="23"/>
          <ac:picMkLst>
            <pc:docMk/>
            <pc:sldMk cId="2254556486" sldId="258"/>
            <ac:picMk id="1026" creationId="{000DBE02-72F2-B44A-A404-FA9A093F578A}"/>
          </ac:picMkLst>
        </pc:picChg>
      </pc:sldChg>
      <pc:sldChg chg="del mod modShow">
        <pc:chgData name="Waldek Mastykarz" userId="8c3ccc08-b2ec-4e63-9b9b-25eb044a606e" providerId="ADAL" clId="{62613E7C-132A-7E44-A591-79778524DB81}" dt="2020-11-13T15:24:30.345" v="2344" actId="2696"/>
        <pc:sldMkLst>
          <pc:docMk/>
          <pc:sldMk cId="2702892567" sldId="259"/>
        </pc:sldMkLst>
      </pc:sldChg>
      <pc:sldChg chg="del mod ord modShow">
        <pc:chgData name="Waldek Mastykarz" userId="8c3ccc08-b2ec-4e63-9b9b-25eb044a606e" providerId="ADAL" clId="{62613E7C-132A-7E44-A591-79778524DB81}" dt="2020-11-13T15:24:02.006" v="2342" actId="2696"/>
        <pc:sldMkLst>
          <pc:docMk/>
          <pc:sldMk cId="717219263" sldId="260"/>
        </pc:sldMkLst>
      </pc:sldChg>
      <pc:sldChg chg="del mod modShow">
        <pc:chgData name="Waldek Mastykarz" userId="8c3ccc08-b2ec-4e63-9b9b-25eb044a606e" providerId="ADAL" clId="{62613E7C-132A-7E44-A591-79778524DB81}" dt="2020-11-13T15:24:38.328" v="2345" actId="2696"/>
        <pc:sldMkLst>
          <pc:docMk/>
          <pc:sldMk cId="3579528191" sldId="261"/>
        </pc:sldMkLst>
      </pc:sldChg>
      <pc:sldChg chg="addSp delSp modSp del mod ord setBg modShow">
        <pc:chgData name="Waldek Mastykarz" userId="8c3ccc08-b2ec-4e63-9b9b-25eb044a606e" providerId="ADAL" clId="{62613E7C-132A-7E44-A591-79778524DB81}" dt="2020-11-13T15:22:26.438" v="2155" actId="2696"/>
        <pc:sldMkLst>
          <pc:docMk/>
          <pc:sldMk cId="1290382967" sldId="262"/>
        </pc:sldMkLst>
        <pc:spChg chg="mod">
          <ac:chgData name="Waldek Mastykarz" userId="8c3ccc08-b2ec-4e63-9b9b-25eb044a606e" providerId="ADAL" clId="{62613E7C-132A-7E44-A591-79778524DB81}" dt="2020-11-13T14:43:41.577" v="1732" actId="26606"/>
          <ac:spMkLst>
            <pc:docMk/>
            <pc:sldMk cId="1290382967" sldId="262"/>
            <ac:spMk id="2" creationId="{C4563A38-001A-8145-870A-8251CB653FF4}"/>
          </ac:spMkLst>
        </pc:spChg>
        <pc:spChg chg="add del mod">
          <ac:chgData name="Waldek Mastykarz" userId="8c3ccc08-b2ec-4e63-9b9b-25eb044a606e" providerId="ADAL" clId="{62613E7C-132A-7E44-A591-79778524DB81}" dt="2020-11-13T14:44:12.548" v="1775" actId="20577"/>
          <ac:spMkLst>
            <pc:docMk/>
            <pc:sldMk cId="1290382967" sldId="262"/>
            <ac:spMk id="3" creationId="{5116DC3F-54C0-D34C-BE6D-3CD55C2CA5B2}"/>
          </ac:spMkLst>
        </pc:spChg>
        <pc:spChg chg="add del">
          <ac:chgData name="Waldek Mastykarz" userId="8c3ccc08-b2ec-4e63-9b9b-25eb044a606e" providerId="ADAL" clId="{62613E7C-132A-7E44-A591-79778524DB81}" dt="2020-11-13T14:43:41.577" v="1732" actId="26606"/>
          <ac:spMkLst>
            <pc:docMk/>
            <pc:sldMk cId="1290382967" sldId="262"/>
            <ac:spMk id="9" creationId="{D55CD764-972B-4CA5-A885-53E55C63E174}"/>
          </ac:spMkLst>
        </pc:spChg>
        <pc:spChg chg="add del">
          <ac:chgData name="Waldek Mastykarz" userId="8c3ccc08-b2ec-4e63-9b9b-25eb044a606e" providerId="ADAL" clId="{62613E7C-132A-7E44-A591-79778524DB81}" dt="2020-11-13T14:43:41.577" v="1732" actId="26606"/>
          <ac:spMkLst>
            <pc:docMk/>
            <pc:sldMk cId="1290382967" sldId="262"/>
            <ac:spMk id="11" creationId="{34165AB3-7006-4430-BCE3-25476BE13322}"/>
          </ac:spMkLst>
        </pc:spChg>
        <pc:spChg chg="add del">
          <ac:chgData name="Waldek Mastykarz" userId="8c3ccc08-b2ec-4e63-9b9b-25eb044a606e" providerId="ADAL" clId="{62613E7C-132A-7E44-A591-79778524DB81}" dt="2020-11-13T14:43:41.577" v="1732" actId="26606"/>
          <ac:spMkLst>
            <pc:docMk/>
            <pc:sldMk cId="1290382967" sldId="262"/>
            <ac:spMk id="35" creationId="{E3E51905-F374-4E1A-97CF-B741584B74D5}"/>
          </ac:spMkLst>
        </pc:spChg>
        <pc:grpChg chg="add del">
          <ac:chgData name="Waldek Mastykarz" userId="8c3ccc08-b2ec-4e63-9b9b-25eb044a606e" providerId="ADAL" clId="{62613E7C-132A-7E44-A591-79778524DB81}" dt="2020-11-13T14:43:41.577" v="1732" actId="26606"/>
          <ac:grpSpMkLst>
            <pc:docMk/>
            <pc:sldMk cId="1290382967" sldId="262"/>
            <ac:grpSpMk id="13" creationId="{22725F33-435F-480E-996D-205671CDC409}"/>
          </ac:grpSpMkLst>
        </pc:grpChg>
        <pc:graphicFrameChg chg="add del mod modGraphic">
          <ac:chgData name="Waldek Mastykarz" userId="8c3ccc08-b2ec-4e63-9b9b-25eb044a606e" providerId="ADAL" clId="{62613E7C-132A-7E44-A591-79778524DB81}" dt="2020-11-13T14:43:41.577" v="1732" actId="26606"/>
          <ac:graphicFrameMkLst>
            <pc:docMk/>
            <pc:sldMk cId="1290382967" sldId="262"/>
            <ac:graphicFrameMk id="5" creationId="{28926A4C-59A1-45BE-914C-006B1B45E223}"/>
          </ac:graphicFrameMkLst>
        </pc:graphicFrameChg>
      </pc:sldChg>
      <pc:sldChg chg="del">
        <pc:chgData name="Waldek Mastykarz" userId="8c3ccc08-b2ec-4e63-9b9b-25eb044a606e" providerId="ADAL" clId="{62613E7C-132A-7E44-A591-79778524DB81}" dt="2020-11-12T15:06:17.732" v="316" actId="2696"/>
        <pc:sldMkLst>
          <pc:docMk/>
          <pc:sldMk cId="193604313" sldId="263"/>
        </pc:sldMkLst>
      </pc:sldChg>
      <pc:sldChg chg="add del mod modShow">
        <pc:chgData name="Waldek Mastykarz" userId="8c3ccc08-b2ec-4e63-9b9b-25eb044a606e" providerId="ADAL" clId="{62613E7C-132A-7E44-A591-79778524DB81}" dt="2020-11-13T15:22:22.733" v="2154" actId="2696"/>
        <pc:sldMkLst>
          <pc:docMk/>
          <pc:sldMk cId="2983262941" sldId="263"/>
        </pc:sldMkLst>
      </pc:sldChg>
      <pc:sldChg chg="del mod modShow">
        <pc:chgData name="Waldek Mastykarz" userId="8c3ccc08-b2ec-4e63-9b9b-25eb044a606e" providerId="ADAL" clId="{62613E7C-132A-7E44-A591-79778524DB81}" dt="2020-11-13T15:22:37.915" v="2156" actId="2696"/>
        <pc:sldMkLst>
          <pc:docMk/>
          <pc:sldMk cId="3479349861" sldId="264"/>
        </pc:sldMkLst>
      </pc:sldChg>
      <pc:sldChg chg="del mod modShow">
        <pc:chgData name="Waldek Mastykarz" userId="8c3ccc08-b2ec-4e63-9b9b-25eb044a606e" providerId="ADAL" clId="{62613E7C-132A-7E44-A591-79778524DB81}" dt="2020-11-13T15:22:18.813" v="2153" actId="2696"/>
        <pc:sldMkLst>
          <pc:docMk/>
          <pc:sldMk cId="2535119246" sldId="265"/>
        </pc:sldMkLst>
      </pc:sldChg>
      <pc:sldChg chg="addSp delSp modSp new mod modTransition modClrScheme chgLayout modNotesTx">
        <pc:chgData name="Waldek Mastykarz" userId="8c3ccc08-b2ec-4e63-9b9b-25eb044a606e" providerId="ADAL" clId="{62613E7C-132A-7E44-A591-79778524DB81}" dt="2020-11-13T15:19:29.594" v="2149"/>
        <pc:sldMkLst>
          <pc:docMk/>
          <pc:sldMk cId="3523036224" sldId="266"/>
        </pc:sldMkLst>
        <pc:spChg chg="del mod ord">
          <ac:chgData name="Waldek Mastykarz" userId="8c3ccc08-b2ec-4e63-9b9b-25eb044a606e" providerId="ADAL" clId="{62613E7C-132A-7E44-A591-79778524DB81}" dt="2020-11-12T14:32:22.658" v="6" actId="700"/>
          <ac:spMkLst>
            <pc:docMk/>
            <pc:sldMk cId="3523036224" sldId="266"/>
            <ac:spMk id="2" creationId="{65F12BAF-D97B-CF45-B9AA-031BE3F90168}"/>
          </ac:spMkLst>
        </pc:spChg>
        <pc:spChg chg="del mod ord">
          <ac:chgData name="Waldek Mastykarz" userId="8c3ccc08-b2ec-4e63-9b9b-25eb044a606e" providerId="ADAL" clId="{62613E7C-132A-7E44-A591-79778524DB81}" dt="2020-11-12T14:32:22.658" v="6" actId="700"/>
          <ac:spMkLst>
            <pc:docMk/>
            <pc:sldMk cId="3523036224" sldId="266"/>
            <ac:spMk id="3" creationId="{ABD0D490-7B04-7447-AD96-818CCD08A5AB}"/>
          </ac:spMkLst>
        </pc:spChg>
        <pc:spChg chg="add del mod ord">
          <ac:chgData name="Waldek Mastykarz" userId="8c3ccc08-b2ec-4e63-9b9b-25eb044a606e" providerId="ADAL" clId="{62613E7C-132A-7E44-A591-79778524DB81}" dt="2020-11-12T14:32:27.010" v="7" actId="700"/>
          <ac:spMkLst>
            <pc:docMk/>
            <pc:sldMk cId="3523036224" sldId="266"/>
            <ac:spMk id="4" creationId="{CBBAFEED-E16F-244B-8959-3665E4D62994}"/>
          </ac:spMkLst>
        </pc:spChg>
        <pc:spChg chg="add del mod ord">
          <ac:chgData name="Waldek Mastykarz" userId="8c3ccc08-b2ec-4e63-9b9b-25eb044a606e" providerId="ADAL" clId="{62613E7C-132A-7E44-A591-79778524DB81}" dt="2020-11-12T14:32:27.010" v="7" actId="700"/>
          <ac:spMkLst>
            <pc:docMk/>
            <pc:sldMk cId="3523036224" sldId="266"/>
            <ac:spMk id="5" creationId="{4235A757-B9E1-CE41-95C3-23857C1F44CA}"/>
          </ac:spMkLst>
        </pc:spChg>
        <pc:spChg chg="add del mod ord">
          <ac:chgData name="Waldek Mastykarz" userId="8c3ccc08-b2ec-4e63-9b9b-25eb044a606e" providerId="ADAL" clId="{62613E7C-132A-7E44-A591-79778524DB81}" dt="2020-11-12T14:32:37.314" v="8" actId="700"/>
          <ac:spMkLst>
            <pc:docMk/>
            <pc:sldMk cId="3523036224" sldId="266"/>
            <ac:spMk id="6" creationId="{AF89B6C0-714F-1D44-AD97-274B32E1D032}"/>
          </ac:spMkLst>
        </pc:spChg>
        <pc:spChg chg="add del mod ord">
          <ac:chgData name="Waldek Mastykarz" userId="8c3ccc08-b2ec-4e63-9b9b-25eb044a606e" providerId="ADAL" clId="{62613E7C-132A-7E44-A591-79778524DB81}" dt="2020-11-12T14:32:37.314" v="8" actId="700"/>
          <ac:spMkLst>
            <pc:docMk/>
            <pc:sldMk cId="3523036224" sldId="266"/>
            <ac:spMk id="7" creationId="{B4DB7AB8-E21F-3B4F-B8E7-C84EE56F55ED}"/>
          </ac:spMkLst>
        </pc:spChg>
        <pc:spChg chg="add del mod ord">
          <ac:chgData name="Waldek Mastykarz" userId="8c3ccc08-b2ec-4e63-9b9b-25eb044a606e" providerId="ADAL" clId="{62613E7C-132A-7E44-A591-79778524DB81}" dt="2020-11-12T14:32:46.527" v="9" actId="700"/>
          <ac:spMkLst>
            <pc:docMk/>
            <pc:sldMk cId="3523036224" sldId="266"/>
            <ac:spMk id="8" creationId="{CA7336E4-B6DC-1241-B995-DC2B3FA2A7F2}"/>
          </ac:spMkLst>
        </pc:spChg>
        <pc:spChg chg="add del mod ord">
          <ac:chgData name="Waldek Mastykarz" userId="8c3ccc08-b2ec-4e63-9b9b-25eb044a606e" providerId="ADAL" clId="{62613E7C-132A-7E44-A591-79778524DB81}" dt="2020-11-12T14:32:46.527" v="9" actId="700"/>
          <ac:spMkLst>
            <pc:docMk/>
            <pc:sldMk cId="3523036224" sldId="266"/>
            <ac:spMk id="9" creationId="{2FC442D5-20AC-6140-A20D-309F8B8029DA}"/>
          </ac:spMkLst>
        </pc:spChg>
        <pc:spChg chg="add del mod ord">
          <ac:chgData name="Waldek Mastykarz" userId="8c3ccc08-b2ec-4e63-9b9b-25eb044a606e" providerId="ADAL" clId="{62613E7C-132A-7E44-A591-79778524DB81}" dt="2020-11-12T14:32:56.302" v="10" actId="478"/>
          <ac:spMkLst>
            <pc:docMk/>
            <pc:sldMk cId="3523036224" sldId="266"/>
            <ac:spMk id="10" creationId="{3E16EB48-B305-5848-92B7-6917A7B4C231}"/>
          </ac:spMkLst>
        </pc:spChg>
        <pc:spChg chg="add mod">
          <ac:chgData name="Waldek Mastykarz" userId="8c3ccc08-b2ec-4e63-9b9b-25eb044a606e" providerId="ADAL" clId="{62613E7C-132A-7E44-A591-79778524DB81}" dt="2020-11-12T14:33:12.502" v="17" actId="1076"/>
          <ac:spMkLst>
            <pc:docMk/>
            <pc:sldMk cId="3523036224" sldId="266"/>
            <ac:spMk id="12" creationId="{E5CB2048-40DA-D24D-B641-7100930082E1}"/>
          </ac:spMkLst>
        </pc:spChg>
      </pc:sldChg>
      <pc:sldChg chg="addSp delSp modSp add del mod">
        <pc:chgData name="Waldek Mastykarz" userId="8c3ccc08-b2ec-4e63-9b9b-25eb044a606e" providerId="ADAL" clId="{62613E7C-132A-7E44-A591-79778524DB81}" dt="2020-11-12T15:29:34.070" v="764" actId="2696"/>
        <pc:sldMkLst>
          <pc:docMk/>
          <pc:sldMk cId="372727141" sldId="2166"/>
        </pc:sldMkLst>
        <pc:spChg chg="mod">
          <ac:chgData name="Waldek Mastykarz" userId="8c3ccc08-b2ec-4e63-9b9b-25eb044a606e" providerId="ADAL" clId="{62613E7C-132A-7E44-A591-79778524DB81}" dt="2020-11-12T15:26:47.595" v="674" actId="2711"/>
          <ac:spMkLst>
            <pc:docMk/>
            <pc:sldMk cId="372727141" sldId="2166"/>
            <ac:spMk id="3" creationId="{00000000-0000-0000-0000-000000000000}"/>
          </ac:spMkLst>
        </pc:spChg>
        <pc:spChg chg="mod">
          <ac:chgData name="Waldek Mastykarz" userId="8c3ccc08-b2ec-4e63-9b9b-25eb044a606e" providerId="ADAL" clId="{62613E7C-132A-7E44-A591-79778524DB81}" dt="2020-11-12T15:26:47.595" v="674" actId="2711"/>
          <ac:spMkLst>
            <pc:docMk/>
            <pc:sldMk cId="372727141" sldId="2166"/>
            <ac:spMk id="10" creationId="{00000000-0000-0000-0000-000000000000}"/>
          </ac:spMkLst>
        </pc:spChg>
        <pc:spChg chg="mod">
          <ac:chgData name="Waldek Mastykarz" userId="8c3ccc08-b2ec-4e63-9b9b-25eb044a606e" providerId="ADAL" clId="{62613E7C-132A-7E44-A591-79778524DB81}" dt="2020-11-12T15:26:47.595" v="674" actId="2711"/>
          <ac:spMkLst>
            <pc:docMk/>
            <pc:sldMk cId="372727141" sldId="2166"/>
            <ac:spMk id="63" creationId="{00000000-0000-0000-0000-000000000000}"/>
          </ac:spMkLst>
        </pc:spChg>
        <pc:spChg chg="mod">
          <ac:chgData name="Waldek Mastykarz" userId="8c3ccc08-b2ec-4e63-9b9b-25eb044a606e" providerId="ADAL" clId="{62613E7C-132A-7E44-A591-79778524DB81}" dt="2020-11-12T15:26:47.595" v="674" actId="2711"/>
          <ac:spMkLst>
            <pc:docMk/>
            <pc:sldMk cId="372727141" sldId="2166"/>
            <ac:spMk id="65" creationId="{00000000-0000-0000-0000-000000000000}"/>
          </ac:spMkLst>
        </pc:spChg>
        <pc:spChg chg="mod">
          <ac:chgData name="Waldek Mastykarz" userId="8c3ccc08-b2ec-4e63-9b9b-25eb044a606e" providerId="ADAL" clId="{62613E7C-132A-7E44-A591-79778524DB81}" dt="2020-11-12T15:26:47.595" v="674" actId="2711"/>
          <ac:spMkLst>
            <pc:docMk/>
            <pc:sldMk cId="372727141" sldId="2166"/>
            <ac:spMk id="126" creationId="{6E8BEA18-3A25-42A7-A300-BDA259872FB5}"/>
          </ac:spMkLst>
        </pc:spChg>
        <pc:grpChg chg="mod">
          <ac:chgData name="Waldek Mastykarz" userId="8c3ccc08-b2ec-4e63-9b9b-25eb044a606e" providerId="ADAL" clId="{62613E7C-132A-7E44-A591-79778524DB81}" dt="2020-11-12T15:26:47.595" v="674" actId="2711"/>
          <ac:grpSpMkLst>
            <pc:docMk/>
            <pc:sldMk cId="372727141" sldId="2166"/>
            <ac:grpSpMk id="11" creationId="{00000000-0000-0000-0000-000000000000}"/>
          </ac:grpSpMkLst>
        </pc:grpChg>
        <pc:grpChg chg="mod">
          <ac:chgData name="Waldek Mastykarz" userId="8c3ccc08-b2ec-4e63-9b9b-25eb044a606e" providerId="ADAL" clId="{62613E7C-132A-7E44-A591-79778524DB81}" dt="2020-11-12T15:26:47.595" v="674" actId="2711"/>
          <ac:grpSpMkLst>
            <pc:docMk/>
            <pc:sldMk cId="372727141" sldId="2166"/>
            <ac:grpSpMk id="24" creationId="{00000000-0000-0000-0000-000000000000}"/>
          </ac:grpSpMkLst>
        </pc:grpChg>
        <pc:picChg chg="add del mod">
          <ac:chgData name="Waldek Mastykarz" userId="8c3ccc08-b2ec-4e63-9b9b-25eb044a606e" providerId="ADAL" clId="{62613E7C-132A-7E44-A591-79778524DB81}" dt="2020-11-12T15:25:20.756" v="660" actId="21"/>
          <ac:picMkLst>
            <pc:docMk/>
            <pc:sldMk cId="372727141" sldId="2166"/>
            <ac:picMk id="2" creationId="{BA26D97E-DB87-234A-9890-FA0F0BAEC6E8}"/>
          </ac:picMkLst>
        </pc:picChg>
        <pc:picChg chg="mod">
          <ac:chgData name="Waldek Mastykarz" userId="8c3ccc08-b2ec-4e63-9b9b-25eb044a606e" providerId="ADAL" clId="{62613E7C-132A-7E44-A591-79778524DB81}" dt="2020-11-12T15:26:47.595" v="674" actId="2711"/>
          <ac:picMkLst>
            <pc:docMk/>
            <pc:sldMk cId="372727141" sldId="2166"/>
            <ac:picMk id="7" creationId="{00000000-0000-0000-0000-000000000000}"/>
          </ac:picMkLst>
        </pc:picChg>
      </pc:sldChg>
      <pc:sldChg chg="addSp delSp modSp add del mod ord modClrScheme chgLayout">
        <pc:chgData name="Waldek Mastykarz" userId="8c3ccc08-b2ec-4e63-9b9b-25eb044a606e" providerId="ADAL" clId="{62613E7C-132A-7E44-A591-79778524DB81}" dt="2020-11-13T12:13:58.940" v="1400" actId="2696"/>
        <pc:sldMkLst>
          <pc:docMk/>
          <pc:sldMk cId="3523574837" sldId="2181"/>
        </pc:sldMkLst>
        <pc:spChg chg="del mod">
          <ac:chgData name="Waldek Mastykarz" userId="8c3ccc08-b2ec-4e63-9b9b-25eb044a606e" providerId="ADAL" clId="{62613E7C-132A-7E44-A591-79778524DB81}" dt="2020-11-12T14:54:39.157" v="57" actId="478"/>
          <ac:spMkLst>
            <pc:docMk/>
            <pc:sldMk cId="3523574837" sldId="2181"/>
            <ac:spMk id="2" creationId="{422176C1-C8B9-4F88-A9E8-5420D25C3F1E}"/>
          </ac:spMkLst>
        </pc:spChg>
        <pc:spChg chg="add del mod ord">
          <ac:chgData name="Waldek Mastykarz" userId="8c3ccc08-b2ec-4e63-9b9b-25eb044a606e" providerId="ADAL" clId="{62613E7C-132A-7E44-A591-79778524DB81}" dt="2020-11-12T15:11:18.319" v="495" actId="700"/>
          <ac:spMkLst>
            <pc:docMk/>
            <pc:sldMk cId="3523574837" sldId="2181"/>
            <ac:spMk id="3" creationId="{4B3A5ED5-0D86-E44F-B11B-CCBB7A2C355D}"/>
          </ac:spMkLst>
        </pc:spChg>
        <pc:spChg chg="add del mod ord">
          <ac:chgData name="Waldek Mastykarz" userId="8c3ccc08-b2ec-4e63-9b9b-25eb044a606e" providerId="ADAL" clId="{62613E7C-132A-7E44-A591-79778524DB81}" dt="2020-11-12T15:11:18.319" v="495" actId="700"/>
          <ac:spMkLst>
            <pc:docMk/>
            <pc:sldMk cId="3523574837" sldId="2181"/>
            <ac:spMk id="5" creationId="{54F4F16B-EF33-0343-810C-1848876BDCAB}"/>
          </ac:spMkLst>
        </pc:spChg>
        <pc:spChg chg="add del mod ord">
          <ac:chgData name="Waldek Mastykarz" userId="8c3ccc08-b2ec-4e63-9b9b-25eb044a606e" providerId="ADAL" clId="{62613E7C-132A-7E44-A591-79778524DB81}" dt="2020-11-12T15:11:33.104" v="498" actId="700"/>
          <ac:spMkLst>
            <pc:docMk/>
            <pc:sldMk cId="3523574837" sldId="2181"/>
            <ac:spMk id="6" creationId="{3E599114-9FF7-594B-964B-C005CA531A89}"/>
          </ac:spMkLst>
        </pc:spChg>
        <pc:spChg chg="add del mod ord">
          <ac:chgData name="Waldek Mastykarz" userId="8c3ccc08-b2ec-4e63-9b9b-25eb044a606e" providerId="ADAL" clId="{62613E7C-132A-7E44-A591-79778524DB81}" dt="2020-11-12T15:11:33.104" v="498" actId="700"/>
          <ac:spMkLst>
            <pc:docMk/>
            <pc:sldMk cId="3523574837" sldId="2181"/>
            <ac:spMk id="7" creationId="{52DA75E0-490F-9641-8805-06D3781A4727}"/>
          </ac:spMkLst>
        </pc:spChg>
        <pc:spChg chg="mod">
          <ac:chgData name="Waldek Mastykarz" userId="8c3ccc08-b2ec-4e63-9b9b-25eb044a606e" providerId="ADAL" clId="{62613E7C-132A-7E44-A591-79778524DB81}" dt="2020-11-12T15:26:59.206" v="675" actId="2711"/>
          <ac:spMkLst>
            <pc:docMk/>
            <pc:sldMk cId="3523574837" sldId="2181"/>
            <ac:spMk id="9" creationId="{2EA24ACA-0B2E-423A-A69D-3D653221764F}"/>
          </ac:spMkLst>
        </pc:spChg>
        <pc:spChg chg="add mod ord">
          <ac:chgData name="Waldek Mastykarz" userId="8c3ccc08-b2ec-4e63-9b9b-25eb044a606e" providerId="ADAL" clId="{62613E7C-132A-7E44-A591-79778524DB81}" dt="2020-11-12T15:26:59.206" v="675" actId="2711"/>
          <ac:spMkLst>
            <pc:docMk/>
            <pc:sldMk cId="3523574837" sldId="2181"/>
            <ac:spMk id="10" creationId="{283FA094-9BB9-7A45-BFA3-0E35F9CD8F60}"/>
          </ac:spMkLst>
        </pc:spChg>
        <pc:spChg chg="mod">
          <ac:chgData name="Waldek Mastykarz" userId="8c3ccc08-b2ec-4e63-9b9b-25eb044a606e" providerId="ADAL" clId="{62613E7C-132A-7E44-A591-79778524DB81}" dt="2020-11-12T15:26:59.206" v="675" actId="2711"/>
          <ac:spMkLst>
            <pc:docMk/>
            <pc:sldMk cId="3523574837" sldId="2181"/>
            <ac:spMk id="11" creationId="{8C32D4B8-6E9F-4488-B2DE-62EAA8C0B69D}"/>
          </ac:spMkLst>
        </pc:spChg>
        <pc:spChg chg="mod">
          <ac:chgData name="Waldek Mastykarz" userId="8c3ccc08-b2ec-4e63-9b9b-25eb044a606e" providerId="ADAL" clId="{62613E7C-132A-7E44-A591-79778524DB81}" dt="2020-11-12T15:26:59.206" v="675" actId="2711"/>
          <ac:spMkLst>
            <pc:docMk/>
            <pc:sldMk cId="3523574837" sldId="2181"/>
            <ac:spMk id="13" creationId="{383D20A2-BA73-4F44-81E8-D9B6CA1DCB28}"/>
          </ac:spMkLst>
        </pc:spChg>
        <pc:spChg chg="mod">
          <ac:chgData name="Waldek Mastykarz" userId="8c3ccc08-b2ec-4e63-9b9b-25eb044a606e" providerId="ADAL" clId="{62613E7C-132A-7E44-A591-79778524DB81}" dt="2020-11-12T15:26:59.206" v="675" actId="2711"/>
          <ac:spMkLst>
            <pc:docMk/>
            <pc:sldMk cId="3523574837" sldId="2181"/>
            <ac:spMk id="14" creationId="{CF3C79A2-7A5F-42DB-AFEB-02A1B48D6AD0}"/>
          </ac:spMkLst>
        </pc:spChg>
        <pc:spChg chg="mod">
          <ac:chgData name="Waldek Mastykarz" userId="8c3ccc08-b2ec-4e63-9b9b-25eb044a606e" providerId="ADAL" clId="{62613E7C-132A-7E44-A591-79778524DB81}" dt="2020-11-12T15:26:59.206" v="675" actId="2711"/>
          <ac:spMkLst>
            <pc:docMk/>
            <pc:sldMk cId="3523574837" sldId="2181"/>
            <ac:spMk id="16" creationId="{665A20BF-6C54-4077-AD84-E726060BC617}"/>
          </ac:spMkLst>
        </pc:spChg>
        <pc:spChg chg="mod">
          <ac:chgData name="Waldek Mastykarz" userId="8c3ccc08-b2ec-4e63-9b9b-25eb044a606e" providerId="ADAL" clId="{62613E7C-132A-7E44-A591-79778524DB81}" dt="2020-11-12T15:26:59.206" v="675" actId="2711"/>
          <ac:spMkLst>
            <pc:docMk/>
            <pc:sldMk cId="3523574837" sldId="2181"/>
            <ac:spMk id="17" creationId="{E888D7F0-E6B3-4BEF-9A6B-5897280355B0}"/>
          </ac:spMkLst>
        </pc:spChg>
        <pc:spChg chg="add del mod ord">
          <ac:chgData name="Waldek Mastykarz" userId="8c3ccc08-b2ec-4e63-9b9b-25eb044a606e" providerId="ADAL" clId="{62613E7C-132A-7E44-A591-79778524DB81}" dt="2020-11-12T15:11:43.822" v="504" actId="478"/>
          <ac:spMkLst>
            <pc:docMk/>
            <pc:sldMk cId="3523574837" sldId="2181"/>
            <ac:spMk id="18" creationId="{610634E1-C08F-E245-A5ED-F30F9ABF3C8D}"/>
          </ac:spMkLst>
        </pc:spChg>
        <pc:spChg chg="mod">
          <ac:chgData name="Waldek Mastykarz" userId="8c3ccc08-b2ec-4e63-9b9b-25eb044a606e" providerId="ADAL" clId="{62613E7C-132A-7E44-A591-79778524DB81}" dt="2020-11-12T15:26:59.206" v="675" actId="2711"/>
          <ac:spMkLst>
            <pc:docMk/>
            <pc:sldMk cId="3523574837" sldId="2181"/>
            <ac:spMk id="19" creationId="{3AE9B790-33BC-4423-BA64-37241A6F19CB}"/>
          </ac:spMkLst>
        </pc:spChg>
        <pc:grpChg chg="mod">
          <ac:chgData name="Waldek Mastykarz" userId="8c3ccc08-b2ec-4e63-9b9b-25eb044a606e" providerId="ADAL" clId="{62613E7C-132A-7E44-A591-79778524DB81}" dt="2020-11-12T15:12:43.740" v="516" actId="14100"/>
          <ac:grpSpMkLst>
            <pc:docMk/>
            <pc:sldMk cId="3523574837" sldId="2181"/>
            <ac:grpSpMk id="4" creationId="{43BE6518-0EAC-4435-A5A2-E2846B7BB34A}"/>
          </ac:grpSpMkLst>
        </pc:grpChg>
      </pc:sldChg>
      <pc:sldChg chg="addSp delSp modSp add mod ord modTransition modNotes modNotesTx">
        <pc:chgData name="Waldek Mastykarz" userId="8c3ccc08-b2ec-4e63-9b9b-25eb044a606e" providerId="ADAL" clId="{62613E7C-132A-7E44-A591-79778524DB81}" dt="2020-11-16T13:45:36.049" v="3841" actId="20577"/>
        <pc:sldMkLst>
          <pc:docMk/>
          <pc:sldMk cId="2143525206" sldId="11712"/>
        </pc:sldMkLst>
        <pc:spChg chg="del">
          <ac:chgData name="Waldek Mastykarz" userId="8c3ccc08-b2ec-4e63-9b9b-25eb044a606e" providerId="ADAL" clId="{62613E7C-132A-7E44-A591-79778524DB81}" dt="2020-11-12T15:33:33.660" v="867" actId="478"/>
          <ac:spMkLst>
            <pc:docMk/>
            <pc:sldMk cId="2143525206" sldId="11712"/>
            <ac:spMk id="2" creationId="{BAA1C927-DD36-4C1C-8ED9-3ECC937FC8DC}"/>
          </ac:spMkLst>
        </pc:spChg>
        <pc:spChg chg="mod">
          <ac:chgData name="Waldek Mastykarz" userId="8c3ccc08-b2ec-4e63-9b9b-25eb044a606e" providerId="ADAL" clId="{62613E7C-132A-7E44-A591-79778524DB81}" dt="2020-11-12T15:33:40.839" v="899" actId="1035"/>
          <ac:spMkLst>
            <pc:docMk/>
            <pc:sldMk cId="2143525206" sldId="11712"/>
            <ac:spMk id="7" creationId="{FDFB98A3-880A-4C89-8AA0-38ECDEBCD93C}"/>
          </ac:spMkLst>
        </pc:spChg>
        <pc:spChg chg="mod">
          <ac:chgData name="Waldek Mastykarz" userId="8c3ccc08-b2ec-4e63-9b9b-25eb044a606e" providerId="ADAL" clId="{62613E7C-132A-7E44-A591-79778524DB81}" dt="2020-11-12T15:33:40.839" v="899" actId="1035"/>
          <ac:spMkLst>
            <pc:docMk/>
            <pc:sldMk cId="2143525206" sldId="11712"/>
            <ac:spMk id="8" creationId="{2DEE2504-3C16-4977-8DEE-955BEC9C5912}"/>
          </ac:spMkLst>
        </pc:spChg>
        <pc:spChg chg="mod">
          <ac:chgData name="Waldek Mastykarz" userId="8c3ccc08-b2ec-4e63-9b9b-25eb044a606e" providerId="ADAL" clId="{62613E7C-132A-7E44-A591-79778524DB81}" dt="2020-11-12T15:33:40.839" v="899" actId="1035"/>
          <ac:spMkLst>
            <pc:docMk/>
            <pc:sldMk cId="2143525206" sldId="11712"/>
            <ac:spMk id="9" creationId="{9571BDFE-A78B-4CB6-A2BB-83FC50DBABBC}"/>
          </ac:spMkLst>
        </pc:spChg>
        <pc:spChg chg="mod">
          <ac:chgData name="Waldek Mastykarz" userId="8c3ccc08-b2ec-4e63-9b9b-25eb044a606e" providerId="ADAL" clId="{62613E7C-132A-7E44-A591-79778524DB81}" dt="2020-11-12T15:33:40.839" v="899" actId="1035"/>
          <ac:spMkLst>
            <pc:docMk/>
            <pc:sldMk cId="2143525206" sldId="11712"/>
            <ac:spMk id="10" creationId="{299025B1-28BC-459D-A6FF-4E13F88A7C8D}"/>
          </ac:spMkLst>
        </pc:spChg>
        <pc:spChg chg="mod">
          <ac:chgData name="Waldek Mastykarz" userId="8c3ccc08-b2ec-4e63-9b9b-25eb044a606e" providerId="ADAL" clId="{62613E7C-132A-7E44-A591-79778524DB81}" dt="2020-11-12T15:33:40.839" v="899" actId="1035"/>
          <ac:spMkLst>
            <pc:docMk/>
            <pc:sldMk cId="2143525206" sldId="11712"/>
            <ac:spMk id="11" creationId="{504748A5-69E6-49CD-B00F-8958FAB6034F}"/>
          </ac:spMkLst>
        </pc:spChg>
        <pc:spChg chg="mod">
          <ac:chgData name="Waldek Mastykarz" userId="8c3ccc08-b2ec-4e63-9b9b-25eb044a606e" providerId="ADAL" clId="{62613E7C-132A-7E44-A591-79778524DB81}" dt="2020-11-12T15:33:40.839" v="899" actId="1035"/>
          <ac:spMkLst>
            <pc:docMk/>
            <pc:sldMk cId="2143525206" sldId="11712"/>
            <ac:spMk id="13" creationId="{A2773097-C63C-439A-B7A5-9A6422ED257F}"/>
          </ac:spMkLst>
        </pc:spChg>
        <pc:spChg chg="mod">
          <ac:chgData name="Waldek Mastykarz" userId="8c3ccc08-b2ec-4e63-9b9b-25eb044a606e" providerId="ADAL" clId="{62613E7C-132A-7E44-A591-79778524DB81}" dt="2020-11-12T15:33:40.839" v="899" actId="1035"/>
          <ac:spMkLst>
            <pc:docMk/>
            <pc:sldMk cId="2143525206" sldId="11712"/>
            <ac:spMk id="14" creationId="{6907BFF2-189B-4D7E-871C-2B6F4698DF0F}"/>
          </ac:spMkLst>
        </pc:spChg>
        <pc:spChg chg="mod">
          <ac:chgData name="Waldek Mastykarz" userId="8c3ccc08-b2ec-4e63-9b9b-25eb044a606e" providerId="ADAL" clId="{62613E7C-132A-7E44-A591-79778524DB81}" dt="2020-11-12T15:33:40.839" v="899" actId="1035"/>
          <ac:spMkLst>
            <pc:docMk/>
            <pc:sldMk cId="2143525206" sldId="11712"/>
            <ac:spMk id="15" creationId="{18D35620-277C-4B2D-9E50-3CC8ED67753D}"/>
          </ac:spMkLst>
        </pc:spChg>
        <pc:spChg chg="mod">
          <ac:chgData name="Waldek Mastykarz" userId="8c3ccc08-b2ec-4e63-9b9b-25eb044a606e" providerId="ADAL" clId="{62613E7C-132A-7E44-A591-79778524DB81}" dt="2020-11-12T15:33:40.839" v="899" actId="1035"/>
          <ac:spMkLst>
            <pc:docMk/>
            <pc:sldMk cId="2143525206" sldId="11712"/>
            <ac:spMk id="16" creationId="{DCF078F7-7B8C-40F1-98F1-B3B0AEA78170}"/>
          </ac:spMkLst>
        </pc:spChg>
        <pc:spChg chg="mod">
          <ac:chgData name="Waldek Mastykarz" userId="8c3ccc08-b2ec-4e63-9b9b-25eb044a606e" providerId="ADAL" clId="{62613E7C-132A-7E44-A591-79778524DB81}" dt="2020-11-12T15:33:40.839" v="899" actId="1035"/>
          <ac:spMkLst>
            <pc:docMk/>
            <pc:sldMk cId="2143525206" sldId="11712"/>
            <ac:spMk id="17" creationId="{B3B12BDC-84B0-4CE1-96DD-6BEE379616E9}"/>
          </ac:spMkLst>
        </pc:spChg>
        <pc:spChg chg="mod">
          <ac:chgData name="Waldek Mastykarz" userId="8c3ccc08-b2ec-4e63-9b9b-25eb044a606e" providerId="ADAL" clId="{62613E7C-132A-7E44-A591-79778524DB81}" dt="2020-11-12T15:33:40.839" v="899" actId="1035"/>
          <ac:spMkLst>
            <pc:docMk/>
            <pc:sldMk cId="2143525206" sldId="11712"/>
            <ac:spMk id="18" creationId="{8AC9A934-4AB2-4F6C-A3E5-2C78A8CD9E71}"/>
          </ac:spMkLst>
        </pc:spChg>
        <pc:spChg chg="mod">
          <ac:chgData name="Waldek Mastykarz" userId="8c3ccc08-b2ec-4e63-9b9b-25eb044a606e" providerId="ADAL" clId="{62613E7C-132A-7E44-A591-79778524DB81}" dt="2020-11-12T15:33:40.839" v="899" actId="1035"/>
          <ac:spMkLst>
            <pc:docMk/>
            <pc:sldMk cId="2143525206" sldId="11712"/>
            <ac:spMk id="25" creationId="{35BA2C9C-7EB3-4D7B-9BD8-C19EC2AA350A}"/>
          </ac:spMkLst>
        </pc:spChg>
        <pc:spChg chg="mod">
          <ac:chgData name="Waldek Mastykarz" userId="8c3ccc08-b2ec-4e63-9b9b-25eb044a606e" providerId="ADAL" clId="{62613E7C-132A-7E44-A591-79778524DB81}" dt="2020-11-12T15:33:40.839" v="899" actId="1035"/>
          <ac:spMkLst>
            <pc:docMk/>
            <pc:sldMk cId="2143525206" sldId="11712"/>
            <ac:spMk id="27" creationId="{4B52AFEC-FD3F-4BBF-8B80-53663A1618E0}"/>
          </ac:spMkLst>
        </pc:spChg>
        <pc:spChg chg="mod">
          <ac:chgData name="Waldek Mastykarz" userId="8c3ccc08-b2ec-4e63-9b9b-25eb044a606e" providerId="ADAL" clId="{62613E7C-132A-7E44-A591-79778524DB81}" dt="2020-11-12T15:33:40.839" v="899" actId="1035"/>
          <ac:spMkLst>
            <pc:docMk/>
            <pc:sldMk cId="2143525206" sldId="11712"/>
            <ac:spMk id="28" creationId="{88EF5A83-0DE0-4A6B-9313-A74C562DC2C3}"/>
          </ac:spMkLst>
        </pc:spChg>
        <pc:spChg chg="mod">
          <ac:chgData name="Waldek Mastykarz" userId="8c3ccc08-b2ec-4e63-9b9b-25eb044a606e" providerId="ADAL" clId="{62613E7C-132A-7E44-A591-79778524DB81}" dt="2020-11-12T15:33:40.839" v="899" actId="1035"/>
          <ac:spMkLst>
            <pc:docMk/>
            <pc:sldMk cId="2143525206" sldId="11712"/>
            <ac:spMk id="29" creationId="{8368F44A-AEC2-40B8-A696-48F7430E774D}"/>
          </ac:spMkLst>
        </pc:spChg>
        <pc:spChg chg="mod">
          <ac:chgData name="Waldek Mastykarz" userId="8c3ccc08-b2ec-4e63-9b9b-25eb044a606e" providerId="ADAL" clId="{62613E7C-132A-7E44-A591-79778524DB81}" dt="2020-11-12T15:33:40.839" v="899" actId="1035"/>
          <ac:spMkLst>
            <pc:docMk/>
            <pc:sldMk cId="2143525206" sldId="11712"/>
            <ac:spMk id="32" creationId="{49D526CE-D9D4-4FF7-A007-528C9B27EEB0}"/>
          </ac:spMkLst>
        </pc:spChg>
        <pc:spChg chg="mod">
          <ac:chgData name="Waldek Mastykarz" userId="8c3ccc08-b2ec-4e63-9b9b-25eb044a606e" providerId="ADAL" clId="{62613E7C-132A-7E44-A591-79778524DB81}" dt="2020-11-12T15:33:40.839" v="899" actId="1035"/>
          <ac:spMkLst>
            <pc:docMk/>
            <pc:sldMk cId="2143525206" sldId="11712"/>
            <ac:spMk id="34" creationId="{4F16B30C-7FBC-4D26-8CDC-E741602A8BF7}"/>
          </ac:spMkLst>
        </pc:spChg>
        <pc:spChg chg="mod">
          <ac:chgData name="Waldek Mastykarz" userId="8c3ccc08-b2ec-4e63-9b9b-25eb044a606e" providerId="ADAL" clId="{62613E7C-132A-7E44-A591-79778524DB81}" dt="2020-11-12T15:33:40.839" v="899" actId="1035"/>
          <ac:spMkLst>
            <pc:docMk/>
            <pc:sldMk cId="2143525206" sldId="11712"/>
            <ac:spMk id="35" creationId="{20349CF9-B065-49D3-8DD5-E20FDCD6B2AA}"/>
          </ac:spMkLst>
        </pc:spChg>
        <pc:spChg chg="mod">
          <ac:chgData name="Waldek Mastykarz" userId="8c3ccc08-b2ec-4e63-9b9b-25eb044a606e" providerId="ADAL" clId="{62613E7C-132A-7E44-A591-79778524DB81}" dt="2020-11-12T15:33:40.839" v="899" actId="1035"/>
          <ac:spMkLst>
            <pc:docMk/>
            <pc:sldMk cId="2143525206" sldId="11712"/>
            <ac:spMk id="36" creationId="{D1AE42CD-D16A-4ABC-8B92-E0865873BE7A}"/>
          </ac:spMkLst>
        </pc:spChg>
        <pc:spChg chg="mod">
          <ac:chgData name="Waldek Mastykarz" userId="8c3ccc08-b2ec-4e63-9b9b-25eb044a606e" providerId="ADAL" clId="{62613E7C-132A-7E44-A591-79778524DB81}" dt="2020-11-12T15:33:40.839" v="899" actId="1035"/>
          <ac:spMkLst>
            <pc:docMk/>
            <pc:sldMk cId="2143525206" sldId="11712"/>
            <ac:spMk id="37" creationId="{54C73A8C-3101-45F5-B210-E4EFB50CEBC3}"/>
          </ac:spMkLst>
        </pc:spChg>
        <pc:spChg chg="mod">
          <ac:chgData name="Waldek Mastykarz" userId="8c3ccc08-b2ec-4e63-9b9b-25eb044a606e" providerId="ADAL" clId="{62613E7C-132A-7E44-A591-79778524DB81}" dt="2020-11-12T15:33:40.839" v="899" actId="1035"/>
          <ac:spMkLst>
            <pc:docMk/>
            <pc:sldMk cId="2143525206" sldId="11712"/>
            <ac:spMk id="38" creationId="{0342705E-CCAE-4390-BF08-03D4931D3BEB}"/>
          </ac:spMkLst>
        </pc:spChg>
        <pc:spChg chg="mod">
          <ac:chgData name="Waldek Mastykarz" userId="8c3ccc08-b2ec-4e63-9b9b-25eb044a606e" providerId="ADAL" clId="{62613E7C-132A-7E44-A591-79778524DB81}" dt="2020-11-12T15:33:40.839" v="899" actId="1035"/>
          <ac:spMkLst>
            <pc:docMk/>
            <pc:sldMk cId="2143525206" sldId="11712"/>
            <ac:spMk id="39" creationId="{05561AF8-AE92-411C-B28A-7A09191C3F5B}"/>
          </ac:spMkLst>
        </pc:spChg>
        <pc:spChg chg="mod">
          <ac:chgData name="Waldek Mastykarz" userId="8c3ccc08-b2ec-4e63-9b9b-25eb044a606e" providerId="ADAL" clId="{62613E7C-132A-7E44-A591-79778524DB81}" dt="2020-11-12T15:33:40.839" v="899" actId="1035"/>
          <ac:spMkLst>
            <pc:docMk/>
            <pc:sldMk cId="2143525206" sldId="11712"/>
            <ac:spMk id="40" creationId="{CBCA1B78-1148-4566-BA51-D54592F9D075}"/>
          </ac:spMkLst>
        </pc:spChg>
        <pc:spChg chg="mod">
          <ac:chgData name="Waldek Mastykarz" userId="8c3ccc08-b2ec-4e63-9b9b-25eb044a606e" providerId="ADAL" clId="{62613E7C-132A-7E44-A591-79778524DB81}" dt="2020-11-12T15:33:40.839" v="899" actId="1035"/>
          <ac:spMkLst>
            <pc:docMk/>
            <pc:sldMk cId="2143525206" sldId="11712"/>
            <ac:spMk id="41" creationId="{1AD18EF9-5300-446F-85FD-F1F14330E02B}"/>
          </ac:spMkLst>
        </pc:spChg>
        <pc:spChg chg="mod">
          <ac:chgData name="Waldek Mastykarz" userId="8c3ccc08-b2ec-4e63-9b9b-25eb044a606e" providerId="ADAL" clId="{62613E7C-132A-7E44-A591-79778524DB81}" dt="2020-11-12T15:33:40.839" v="899" actId="1035"/>
          <ac:spMkLst>
            <pc:docMk/>
            <pc:sldMk cId="2143525206" sldId="11712"/>
            <ac:spMk id="43" creationId="{554323D6-91EE-4991-9DAD-8D0EF94B6C58}"/>
          </ac:spMkLst>
        </pc:spChg>
        <pc:spChg chg="mod">
          <ac:chgData name="Waldek Mastykarz" userId="8c3ccc08-b2ec-4e63-9b9b-25eb044a606e" providerId="ADAL" clId="{62613E7C-132A-7E44-A591-79778524DB81}" dt="2020-11-12T15:33:40.839" v="899" actId="1035"/>
          <ac:spMkLst>
            <pc:docMk/>
            <pc:sldMk cId="2143525206" sldId="11712"/>
            <ac:spMk id="44" creationId="{E474E6C7-0438-4B21-B4E4-347E4922A7B9}"/>
          </ac:spMkLst>
        </pc:spChg>
        <pc:spChg chg="mod">
          <ac:chgData name="Waldek Mastykarz" userId="8c3ccc08-b2ec-4e63-9b9b-25eb044a606e" providerId="ADAL" clId="{62613E7C-132A-7E44-A591-79778524DB81}" dt="2020-11-12T15:33:40.839" v="899" actId="1035"/>
          <ac:spMkLst>
            <pc:docMk/>
            <pc:sldMk cId="2143525206" sldId="11712"/>
            <ac:spMk id="51" creationId="{E30F294A-6861-46A3-B6D4-11E609908637}"/>
          </ac:spMkLst>
        </pc:spChg>
        <pc:spChg chg="mod">
          <ac:chgData name="Waldek Mastykarz" userId="8c3ccc08-b2ec-4e63-9b9b-25eb044a606e" providerId="ADAL" clId="{62613E7C-132A-7E44-A591-79778524DB81}" dt="2020-11-12T15:33:40.839" v="899" actId="1035"/>
          <ac:spMkLst>
            <pc:docMk/>
            <pc:sldMk cId="2143525206" sldId="11712"/>
            <ac:spMk id="52" creationId="{889CBFCD-9A7C-48F6-BC9C-957243DE7188}"/>
          </ac:spMkLst>
        </pc:spChg>
        <pc:spChg chg="mod">
          <ac:chgData name="Waldek Mastykarz" userId="8c3ccc08-b2ec-4e63-9b9b-25eb044a606e" providerId="ADAL" clId="{62613E7C-132A-7E44-A591-79778524DB81}" dt="2020-11-12T15:33:40.839" v="899" actId="1035"/>
          <ac:spMkLst>
            <pc:docMk/>
            <pc:sldMk cId="2143525206" sldId="11712"/>
            <ac:spMk id="53" creationId="{FE743B06-91C1-4213-98A5-0643CF98DF85}"/>
          </ac:spMkLst>
        </pc:spChg>
        <pc:spChg chg="mod">
          <ac:chgData name="Waldek Mastykarz" userId="8c3ccc08-b2ec-4e63-9b9b-25eb044a606e" providerId="ADAL" clId="{62613E7C-132A-7E44-A591-79778524DB81}" dt="2020-11-12T15:33:40.839" v="899" actId="1035"/>
          <ac:spMkLst>
            <pc:docMk/>
            <pc:sldMk cId="2143525206" sldId="11712"/>
            <ac:spMk id="54" creationId="{930C7135-4CC2-4108-A6D6-FAA36ADE57B1}"/>
          </ac:spMkLst>
        </pc:spChg>
        <pc:spChg chg="mod">
          <ac:chgData name="Waldek Mastykarz" userId="8c3ccc08-b2ec-4e63-9b9b-25eb044a606e" providerId="ADAL" clId="{62613E7C-132A-7E44-A591-79778524DB81}" dt="2020-11-12T15:33:40.839" v="899" actId="1035"/>
          <ac:spMkLst>
            <pc:docMk/>
            <pc:sldMk cId="2143525206" sldId="11712"/>
            <ac:spMk id="55" creationId="{349AB03D-30B8-4501-8C7E-8511123CF74E}"/>
          </ac:spMkLst>
        </pc:spChg>
        <pc:spChg chg="mod">
          <ac:chgData name="Waldek Mastykarz" userId="8c3ccc08-b2ec-4e63-9b9b-25eb044a606e" providerId="ADAL" clId="{62613E7C-132A-7E44-A591-79778524DB81}" dt="2020-11-12T15:33:40.839" v="899" actId="1035"/>
          <ac:spMkLst>
            <pc:docMk/>
            <pc:sldMk cId="2143525206" sldId="11712"/>
            <ac:spMk id="57" creationId="{F6DFB7FA-3FDC-4071-8229-9208827374DB}"/>
          </ac:spMkLst>
        </pc:spChg>
        <pc:spChg chg="mod">
          <ac:chgData name="Waldek Mastykarz" userId="8c3ccc08-b2ec-4e63-9b9b-25eb044a606e" providerId="ADAL" clId="{62613E7C-132A-7E44-A591-79778524DB81}" dt="2020-11-12T15:33:40.839" v="899" actId="1035"/>
          <ac:spMkLst>
            <pc:docMk/>
            <pc:sldMk cId="2143525206" sldId="11712"/>
            <ac:spMk id="58" creationId="{FC3979A3-840A-4716-8DDC-73D72B8E03E8}"/>
          </ac:spMkLst>
        </pc:spChg>
        <pc:spChg chg="mod">
          <ac:chgData name="Waldek Mastykarz" userId="8c3ccc08-b2ec-4e63-9b9b-25eb044a606e" providerId="ADAL" clId="{62613E7C-132A-7E44-A591-79778524DB81}" dt="2020-11-12T15:33:40.839" v="899" actId="1035"/>
          <ac:spMkLst>
            <pc:docMk/>
            <pc:sldMk cId="2143525206" sldId="11712"/>
            <ac:spMk id="59" creationId="{88E04BB1-4CEE-4418-84CE-EE58EA3ADAF7}"/>
          </ac:spMkLst>
        </pc:spChg>
        <pc:spChg chg="mod">
          <ac:chgData name="Waldek Mastykarz" userId="8c3ccc08-b2ec-4e63-9b9b-25eb044a606e" providerId="ADAL" clId="{62613E7C-132A-7E44-A591-79778524DB81}" dt="2020-11-12T15:33:40.839" v="899" actId="1035"/>
          <ac:spMkLst>
            <pc:docMk/>
            <pc:sldMk cId="2143525206" sldId="11712"/>
            <ac:spMk id="60" creationId="{D3C2F2F5-98BE-484F-934D-8DB3402C9EFB}"/>
          </ac:spMkLst>
        </pc:spChg>
        <pc:spChg chg="mod">
          <ac:chgData name="Waldek Mastykarz" userId="8c3ccc08-b2ec-4e63-9b9b-25eb044a606e" providerId="ADAL" clId="{62613E7C-132A-7E44-A591-79778524DB81}" dt="2020-11-12T15:33:40.839" v="899" actId="1035"/>
          <ac:spMkLst>
            <pc:docMk/>
            <pc:sldMk cId="2143525206" sldId="11712"/>
            <ac:spMk id="61" creationId="{FADE72FE-9496-4CD4-AD11-92A92078E11F}"/>
          </ac:spMkLst>
        </pc:spChg>
        <pc:spChg chg="mod">
          <ac:chgData name="Waldek Mastykarz" userId="8c3ccc08-b2ec-4e63-9b9b-25eb044a606e" providerId="ADAL" clId="{62613E7C-132A-7E44-A591-79778524DB81}" dt="2020-11-12T15:33:40.839" v="899" actId="1035"/>
          <ac:spMkLst>
            <pc:docMk/>
            <pc:sldMk cId="2143525206" sldId="11712"/>
            <ac:spMk id="62" creationId="{08028CB9-2357-4ABF-9654-5EBC41D29AE1}"/>
          </ac:spMkLst>
        </pc:spChg>
        <pc:spChg chg="mod">
          <ac:chgData name="Waldek Mastykarz" userId="8c3ccc08-b2ec-4e63-9b9b-25eb044a606e" providerId="ADAL" clId="{62613E7C-132A-7E44-A591-79778524DB81}" dt="2020-11-12T15:33:40.839" v="899" actId="1035"/>
          <ac:spMkLst>
            <pc:docMk/>
            <pc:sldMk cId="2143525206" sldId="11712"/>
            <ac:spMk id="64" creationId="{0C1CE0B6-F191-43C1-90FD-54C784C8F607}"/>
          </ac:spMkLst>
        </pc:spChg>
        <pc:spChg chg="mod">
          <ac:chgData name="Waldek Mastykarz" userId="8c3ccc08-b2ec-4e63-9b9b-25eb044a606e" providerId="ADAL" clId="{62613E7C-132A-7E44-A591-79778524DB81}" dt="2020-11-12T15:33:40.839" v="899" actId="1035"/>
          <ac:spMkLst>
            <pc:docMk/>
            <pc:sldMk cId="2143525206" sldId="11712"/>
            <ac:spMk id="65" creationId="{787E5155-A412-474F-A679-34E89E916553}"/>
          </ac:spMkLst>
        </pc:spChg>
        <pc:spChg chg="mod">
          <ac:chgData name="Waldek Mastykarz" userId="8c3ccc08-b2ec-4e63-9b9b-25eb044a606e" providerId="ADAL" clId="{62613E7C-132A-7E44-A591-79778524DB81}" dt="2020-11-12T15:33:40.839" v="899" actId="1035"/>
          <ac:spMkLst>
            <pc:docMk/>
            <pc:sldMk cId="2143525206" sldId="11712"/>
            <ac:spMk id="66" creationId="{B05F8A41-E004-4D4E-A379-576980433205}"/>
          </ac:spMkLst>
        </pc:spChg>
        <pc:spChg chg="mod">
          <ac:chgData name="Waldek Mastykarz" userId="8c3ccc08-b2ec-4e63-9b9b-25eb044a606e" providerId="ADAL" clId="{62613E7C-132A-7E44-A591-79778524DB81}" dt="2020-11-12T15:33:40.839" v="899" actId="1035"/>
          <ac:spMkLst>
            <pc:docMk/>
            <pc:sldMk cId="2143525206" sldId="11712"/>
            <ac:spMk id="68" creationId="{DE79BB9D-7446-47E5-87B0-263F79AA8DAD}"/>
          </ac:spMkLst>
        </pc:spChg>
        <pc:spChg chg="mod">
          <ac:chgData name="Waldek Mastykarz" userId="8c3ccc08-b2ec-4e63-9b9b-25eb044a606e" providerId="ADAL" clId="{62613E7C-132A-7E44-A591-79778524DB81}" dt="2020-11-12T15:33:40.839" v="899" actId="1035"/>
          <ac:spMkLst>
            <pc:docMk/>
            <pc:sldMk cId="2143525206" sldId="11712"/>
            <ac:spMk id="69" creationId="{AF1847C4-AAE7-4665-8202-17B0E951B5A2}"/>
          </ac:spMkLst>
        </pc:spChg>
        <pc:spChg chg="mod">
          <ac:chgData name="Waldek Mastykarz" userId="8c3ccc08-b2ec-4e63-9b9b-25eb044a606e" providerId="ADAL" clId="{62613E7C-132A-7E44-A591-79778524DB81}" dt="2020-11-12T15:33:40.839" v="899" actId="1035"/>
          <ac:spMkLst>
            <pc:docMk/>
            <pc:sldMk cId="2143525206" sldId="11712"/>
            <ac:spMk id="70" creationId="{CA8FC3F0-91E2-413E-BD6B-3226CC2C95D1}"/>
          </ac:spMkLst>
        </pc:spChg>
        <pc:spChg chg="mod">
          <ac:chgData name="Waldek Mastykarz" userId="8c3ccc08-b2ec-4e63-9b9b-25eb044a606e" providerId="ADAL" clId="{62613E7C-132A-7E44-A591-79778524DB81}" dt="2020-11-12T15:33:40.839" v="899" actId="1035"/>
          <ac:spMkLst>
            <pc:docMk/>
            <pc:sldMk cId="2143525206" sldId="11712"/>
            <ac:spMk id="71" creationId="{A318E39A-3009-4139-8109-959BFC92091C}"/>
          </ac:spMkLst>
        </pc:spChg>
        <pc:spChg chg="mod">
          <ac:chgData name="Waldek Mastykarz" userId="8c3ccc08-b2ec-4e63-9b9b-25eb044a606e" providerId="ADAL" clId="{62613E7C-132A-7E44-A591-79778524DB81}" dt="2020-11-12T15:33:40.839" v="899" actId="1035"/>
          <ac:spMkLst>
            <pc:docMk/>
            <pc:sldMk cId="2143525206" sldId="11712"/>
            <ac:spMk id="72" creationId="{D4558CF8-563E-4577-A008-7BFB8C9D947D}"/>
          </ac:spMkLst>
        </pc:spChg>
        <pc:spChg chg="mod">
          <ac:chgData name="Waldek Mastykarz" userId="8c3ccc08-b2ec-4e63-9b9b-25eb044a606e" providerId="ADAL" clId="{62613E7C-132A-7E44-A591-79778524DB81}" dt="2020-11-12T15:33:40.839" v="899" actId="1035"/>
          <ac:spMkLst>
            <pc:docMk/>
            <pc:sldMk cId="2143525206" sldId="11712"/>
            <ac:spMk id="73" creationId="{BC5F72D8-595A-413B-AA40-A9CA08E6196B}"/>
          </ac:spMkLst>
        </pc:spChg>
        <pc:spChg chg="mod">
          <ac:chgData name="Waldek Mastykarz" userId="8c3ccc08-b2ec-4e63-9b9b-25eb044a606e" providerId="ADAL" clId="{62613E7C-132A-7E44-A591-79778524DB81}" dt="2020-11-12T15:33:40.839" v="899" actId="1035"/>
          <ac:spMkLst>
            <pc:docMk/>
            <pc:sldMk cId="2143525206" sldId="11712"/>
            <ac:spMk id="74" creationId="{A69C2D18-5A6D-469A-AEA6-9B3B71BD2FDE}"/>
          </ac:spMkLst>
        </pc:spChg>
        <pc:spChg chg="mod">
          <ac:chgData name="Waldek Mastykarz" userId="8c3ccc08-b2ec-4e63-9b9b-25eb044a606e" providerId="ADAL" clId="{62613E7C-132A-7E44-A591-79778524DB81}" dt="2020-11-12T15:33:40.839" v="899" actId="1035"/>
          <ac:spMkLst>
            <pc:docMk/>
            <pc:sldMk cId="2143525206" sldId="11712"/>
            <ac:spMk id="75" creationId="{4B5BA5E8-25CC-46D1-A713-90E0AAF1A605}"/>
          </ac:spMkLst>
        </pc:spChg>
        <pc:spChg chg="mod">
          <ac:chgData name="Waldek Mastykarz" userId="8c3ccc08-b2ec-4e63-9b9b-25eb044a606e" providerId="ADAL" clId="{62613E7C-132A-7E44-A591-79778524DB81}" dt="2020-11-12T15:33:40.839" v="899" actId="1035"/>
          <ac:spMkLst>
            <pc:docMk/>
            <pc:sldMk cId="2143525206" sldId="11712"/>
            <ac:spMk id="76" creationId="{E36B1093-2F50-4CD9-B63D-B1FA1205E44B}"/>
          </ac:spMkLst>
        </pc:spChg>
        <pc:spChg chg="mod">
          <ac:chgData name="Waldek Mastykarz" userId="8c3ccc08-b2ec-4e63-9b9b-25eb044a606e" providerId="ADAL" clId="{62613E7C-132A-7E44-A591-79778524DB81}" dt="2020-11-12T15:33:40.839" v="899" actId="1035"/>
          <ac:spMkLst>
            <pc:docMk/>
            <pc:sldMk cId="2143525206" sldId="11712"/>
            <ac:spMk id="77" creationId="{733AA3A3-1C89-4B77-B5FB-6A5B29FC5D99}"/>
          </ac:spMkLst>
        </pc:spChg>
        <pc:spChg chg="mod">
          <ac:chgData name="Waldek Mastykarz" userId="8c3ccc08-b2ec-4e63-9b9b-25eb044a606e" providerId="ADAL" clId="{62613E7C-132A-7E44-A591-79778524DB81}" dt="2020-11-12T15:33:40.839" v="899" actId="1035"/>
          <ac:spMkLst>
            <pc:docMk/>
            <pc:sldMk cId="2143525206" sldId="11712"/>
            <ac:spMk id="79" creationId="{DFF5FC4C-60E5-467E-BE38-4BB8747E0953}"/>
          </ac:spMkLst>
        </pc:spChg>
        <pc:spChg chg="mod">
          <ac:chgData name="Waldek Mastykarz" userId="8c3ccc08-b2ec-4e63-9b9b-25eb044a606e" providerId="ADAL" clId="{62613E7C-132A-7E44-A591-79778524DB81}" dt="2020-11-12T15:33:40.839" v="899" actId="1035"/>
          <ac:spMkLst>
            <pc:docMk/>
            <pc:sldMk cId="2143525206" sldId="11712"/>
            <ac:spMk id="80" creationId="{74C0B9E2-4561-4AF4-A681-A10A4E4CE901}"/>
          </ac:spMkLst>
        </pc:spChg>
        <pc:spChg chg="mod">
          <ac:chgData name="Waldek Mastykarz" userId="8c3ccc08-b2ec-4e63-9b9b-25eb044a606e" providerId="ADAL" clId="{62613E7C-132A-7E44-A591-79778524DB81}" dt="2020-11-12T15:33:40.839" v="899" actId="1035"/>
          <ac:spMkLst>
            <pc:docMk/>
            <pc:sldMk cId="2143525206" sldId="11712"/>
            <ac:spMk id="81" creationId="{D4CA1C22-2C86-42F0-AF6B-55AB216232A0}"/>
          </ac:spMkLst>
        </pc:spChg>
        <pc:spChg chg="mod">
          <ac:chgData name="Waldek Mastykarz" userId="8c3ccc08-b2ec-4e63-9b9b-25eb044a606e" providerId="ADAL" clId="{62613E7C-132A-7E44-A591-79778524DB81}" dt="2020-11-12T15:33:40.839" v="899" actId="1035"/>
          <ac:spMkLst>
            <pc:docMk/>
            <pc:sldMk cId="2143525206" sldId="11712"/>
            <ac:spMk id="83" creationId="{DFD07BEC-A8A7-4795-BC6C-94908CBD86A2}"/>
          </ac:spMkLst>
        </pc:spChg>
        <pc:spChg chg="mod">
          <ac:chgData name="Waldek Mastykarz" userId="8c3ccc08-b2ec-4e63-9b9b-25eb044a606e" providerId="ADAL" clId="{62613E7C-132A-7E44-A591-79778524DB81}" dt="2020-11-12T15:33:40.839" v="899" actId="1035"/>
          <ac:spMkLst>
            <pc:docMk/>
            <pc:sldMk cId="2143525206" sldId="11712"/>
            <ac:spMk id="84" creationId="{84BFC90A-BE7F-41CF-B046-0095E43A8B15}"/>
          </ac:spMkLst>
        </pc:spChg>
        <pc:spChg chg="mod">
          <ac:chgData name="Waldek Mastykarz" userId="8c3ccc08-b2ec-4e63-9b9b-25eb044a606e" providerId="ADAL" clId="{62613E7C-132A-7E44-A591-79778524DB81}" dt="2020-11-12T15:33:40.839" v="899" actId="1035"/>
          <ac:spMkLst>
            <pc:docMk/>
            <pc:sldMk cId="2143525206" sldId="11712"/>
            <ac:spMk id="85" creationId="{BF56F6E5-6E85-4222-925B-7A52C07DC570}"/>
          </ac:spMkLst>
        </pc:spChg>
        <pc:spChg chg="mod">
          <ac:chgData name="Waldek Mastykarz" userId="8c3ccc08-b2ec-4e63-9b9b-25eb044a606e" providerId="ADAL" clId="{62613E7C-132A-7E44-A591-79778524DB81}" dt="2020-11-12T15:33:40.839" v="899" actId="1035"/>
          <ac:spMkLst>
            <pc:docMk/>
            <pc:sldMk cId="2143525206" sldId="11712"/>
            <ac:spMk id="86" creationId="{CF821B69-705C-4C95-A622-6FDE171C6B12}"/>
          </ac:spMkLst>
        </pc:spChg>
        <pc:spChg chg="mod">
          <ac:chgData name="Waldek Mastykarz" userId="8c3ccc08-b2ec-4e63-9b9b-25eb044a606e" providerId="ADAL" clId="{62613E7C-132A-7E44-A591-79778524DB81}" dt="2020-11-12T15:33:40.839" v="899" actId="1035"/>
          <ac:spMkLst>
            <pc:docMk/>
            <pc:sldMk cId="2143525206" sldId="11712"/>
            <ac:spMk id="87" creationId="{8B46D7DB-E698-4D2A-B2FE-1AC0008F72A8}"/>
          </ac:spMkLst>
        </pc:spChg>
        <pc:spChg chg="mod">
          <ac:chgData name="Waldek Mastykarz" userId="8c3ccc08-b2ec-4e63-9b9b-25eb044a606e" providerId="ADAL" clId="{62613E7C-132A-7E44-A591-79778524DB81}" dt="2020-11-12T15:33:40.839" v="899" actId="1035"/>
          <ac:spMkLst>
            <pc:docMk/>
            <pc:sldMk cId="2143525206" sldId="11712"/>
            <ac:spMk id="116" creationId="{306CA89F-76DB-4FAA-B666-51912E2E7561}"/>
          </ac:spMkLst>
        </pc:spChg>
        <pc:spChg chg="mod">
          <ac:chgData name="Waldek Mastykarz" userId="8c3ccc08-b2ec-4e63-9b9b-25eb044a606e" providerId="ADAL" clId="{62613E7C-132A-7E44-A591-79778524DB81}" dt="2020-11-12T15:33:40.839" v="899" actId="1035"/>
          <ac:spMkLst>
            <pc:docMk/>
            <pc:sldMk cId="2143525206" sldId="11712"/>
            <ac:spMk id="117" creationId="{8551D617-1EAD-4D86-BA13-400871316EDD}"/>
          </ac:spMkLst>
        </pc:spChg>
        <pc:spChg chg="mod">
          <ac:chgData name="Waldek Mastykarz" userId="8c3ccc08-b2ec-4e63-9b9b-25eb044a606e" providerId="ADAL" clId="{62613E7C-132A-7E44-A591-79778524DB81}" dt="2020-11-12T15:33:40.839" v="899" actId="1035"/>
          <ac:spMkLst>
            <pc:docMk/>
            <pc:sldMk cId="2143525206" sldId="11712"/>
            <ac:spMk id="119" creationId="{01ACD14C-C55D-41A6-AFBA-58162AC42ABE}"/>
          </ac:spMkLst>
        </pc:spChg>
        <pc:spChg chg="mod">
          <ac:chgData name="Waldek Mastykarz" userId="8c3ccc08-b2ec-4e63-9b9b-25eb044a606e" providerId="ADAL" clId="{62613E7C-132A-7E44-A591-79778524DB81}" dt="2020-11-12T15:33:40.839" v="899" actId="1035"/>
          <ac:spMkLst>
            <pc:docMk/>
            <pc:sldMk cId="2143525206" sldId="11712"/>
            <ac:spMk id="120" creationId="{F4DFD0C0-754E-4F9B-8F77-C42A038FEDAD}"/>
          </ac:spMkLst>
        </pc:spChg>
        <pc:spChg chg="mod">
          <ac:chgData name="Waldek Mastykarz" userId="8c3ccc08-b2ec-4e63-9b9b-25eb044a606e" providerId="ADAL" clId="{62613E7C-132A-7E44-A591-79778524DB81}" dt="2020-11-12T15:33:40.839" v="899" actId="1035"/>
          <ac:spMkLst>
            <pc:docMk/>
            <pc:sldMk cId="2143525206" sldId="11712"/>
            <ac:spMk id="121" creationId="{C5B1F2B0-B1A8-4C4F-856E-AE3AAC7CA8C9}"/>
          </ac:spMkLst>
        </pc:spChg>
        <pc:spChg chg="mod">
          <ac:chgData name="Waldek Mastykarz" userId="8c3ccc08-b2ec-4e63-9b9b-25eb044a606e" providerId="ADAL" clId="{62613E7C-132A-7E44-A591-79778524DB81}" dt="2020-11-12T15:33:40.839" v="899" actId="1035"/>
          <ac:spMkLst>
            <pc:docMk/>
            <pc:sldMk cId="2143525206" sldId="11712"/>
            <ac:spMk id="122" creationId="{23314C22-C4E3-4532-89AD-6E4F0EB7DBBD}"/>
          </ac:spMkLst>
        </pc:spChg>
        <pc:spChg chg="mod">
          <ac:chgData name="Waldek Mastykarz" userId="8c3ccc08-b2ec-4e63-9b9b-25eb044a606e" providerId="ADAL" clId="{62613E7C-132A-7E44-A591-79778524DB81}" dt="2020-11-12T15:33:40.839" v="899" actId="1035"/>
          <ac:spMkLst>
            <pc:docMk/>
            <pc:sldMk cId="2143525206" sldId="11712"/>
            <ac:spMk id="123" creationId="{E5E715F0-FA6D-4598-B7AC-B059DB4FBB2F}"/>
          </ac:spMkLst>
        </pc:spChg>
        <pc:spChg chg="mod">
          <ac:chgData name="Waldek Mastykarz" userId="8c3ccc08-b2ec-4e63-9b9b-25eb044a606e" providerId="ADAL" clId="{62613E7C-132A-7E44-A591-79778524DB81}" dt="2020-11-12T15:33:40.839" v="899" actId="1035"/>
          <ac:spMkLst>
            <pc:docMk/>
            <pc:sldMk cId="2143525206" sldId="11712"/>
            <ac:spMk id="124" creationId="{AA430ED1-3880-4BF8-97FE-B16B7A007E73}"/>
          </ac:spMkLst>
        </pc:spChg>
        <pc:spChg chg="mod">
          <ac:chgData name="Waldek Mastykarz" userId="8c3ccc08-b2ec-4e63-9b9b-25eb044a606e" providerId="ADAL" clId="{62613E7C-132A-7E44-A591-79778524DB81}" dt="2020-11-12T15:33:40.839" v="899" actId="1035"/>
          <ac:spMkLst>
            <pc:docMk/>
            <pc:sldMk cId="2143525206" sldId="11712"/>
            <ac:spMk id="125" creationId="{9BB80419-94DD-47E2-8CF4-A82F209EB26F}"/>
          </ac:spMkLst>
        </pc:spChg>
        <pc:spChg chg="mod">
          <ac:chgData name="Waldek Mastykarz" userId="8c3ccc08-b2ec-4e63-9b9b-25eb044a606e" providerId="ADAL" clId="{62613E7C-132A-7E44-A591-79778524DB81}" dt="2020-11-12T15:33:40.839" v="899" actId="1035"/>
          <ac:spMkLst>
            <pc:docMk/>
            <pc:sldMk cId="2143525206" sldId="11712"/>
            <ac:spMk id="200" creationId="{91B35654-2A4F-4689-8CB3-66B1B64C4225}"/>
          </ac:spMkLst>
        </pc:spChg>
        <pc:spChg chg="mod">
          <ac:chgData name="Waldek Mastykarz" userId="8c3ccc08-b2ec-4e63-9b9b-25eb044a606e" providerId="ADAL" clId="{62613E7C-132A-7E44-A591-79778524DB81}" dt="2020-11-12T15:33:40.839" v="899" actId="1035"/>
          <ac:spMkLst>
            <pc:docMk/>
            <pc:sldMk cId="2143525206" sldId="11712"/>
            <ac:spMk id="210" creationId="{CE641D22-353F-421B-8855-D9FFE51DD89D}"/>
          </ac:spMkLst>
        </pc:spChg>
        <pc:spChg chg="mod">
          <ac:chgData name="Waldek Mastykarz" userId="8c3ccc08-b2ec-4e63-9b9b-25eb044a606e" providerId="ADAL" clId="{62613E7C-132A-7E44-A591-79778524DB81}" dt="2020-11-12T15:33:40.839" v="899" actId="1035"/>
          <ac:spMkLst>
            <pc:docMk/>
            <pc:sldMk cId="2143525206" sldId="11712"/>
            <ac:spMk id="215" creationId="{E2E73D5E-86FA-453B-B995-C21E7F4A4474}"/>
          </ac:spMkLst>
        </pc:spChg>
        <pc:spChg chg="mod">
          <ac:chgData name="Waldek Mastykarz" userId="8c3ccc08-b2ec-4e63-9b9b-25eb044a606e" providerId="ADAL" clId="{62613E7C-132A-7E44-A591-79778524DB81}" dt="2020-11-12T15:33:40.839" v="899" actId="1035"/>
          <ac:spMkLst>
            <pc:docMk/>
            <pc:sldMk cId="2143525206" sldId="11712"/>
            <ac:spMk id="218" creationId="{3A51D391-CE77-4014-A171-3158279CAFD0}"/>
          </ac:spMkLst>
        </pc:spChg>
        <pc:spChg chg="mod">
          <ac:chgData name="Waldek Mastykarz" userId="8c3ccc08-b2ec-4e63-9b9b-25eb044a606e" providerId="ADAL" clId="{62613E7C-132A-7E44-A591-79778524DB81}" dt="2020-11-12T15:33:40.839" v="899" actId="1035"/>
          <ac:spMkLst>
            <pc:docMk/>
            <pc:sldMk cId="2143525206" sldId="11712"/>
            <ac:spMk id="221" creationId="{B6159C9B-98E7-415D-9E53-F67BD055FB6D}"/>
          </ac:spMkLst>
        </pc:spChg>
        <pc:spChg chg="mod">
          <ac:chgData name="Waldek Mastykarz" userId="8c3ccc08-b2ec-4e63-9b9b-25eb044a606e" providerId="ADAL" clId="{62613E7C-132A-7E44-A591-79778524DB81}" dt="2020-11-12T15:33:40.839" v="899" actId="1035"/>
          <ac:spMkLst>
            <pc:docMk/>
            <pc:sldMk cId="2143525206" sldId="11712"/>
            <ac:spMk id="226" creationId="{BE9CAA6F-DDF2-4734-961C-844B77D5F8AF}"/>
          </ac:spMkLst>
        </pc:spChg>
        <pc:spChg chg="mod">
          <ac:chgData name="Waldek Mastykarz" userId="8c3ccc08-b2ec-4e63-9b9b-25eb044a606e" providerId="ADAL" clId="{62613E7C-132A-7E44-A591-79778524DB81}" dt="2020-11-12T15:33:40.839" v="899" actId="1035"/>
          <ac:spMkLst>
            <pc:docMk/>
            <pc:sldMk cId="2143525206" sldId="11712"/>
            <ac:spMk id="229" creationId="{C9391CD2-AA31-4A98-8E2F-8BFDF84ACA10}"/>
          </ac:spMkLst>
        </pc:spChg>
        <pc:spChg chg="mod">
          <ac:chgData name="Waldek Mastykarz" userId="8c3ccc08-b2ec-4e63-9b9b-25eb044a606e" providerId="ADAL" clId="{62613E7C-132A-7E44-A591-79778524DB81}" dt="2020-11-12T15:33:40.839" v="899" actId="1035"/>
          <ac:spMkLst>
            <pc:docMk/>
            <pc:sldMk cId="2143525206" sldId="11712"/>
            <ac:spMk id="230" creationId="{17792673-98F4-453A-9251-258454A3BCC0}"/>
          </ac:spMkLst>
        </pc:spChg>
        <pc:spChg chg="mod">
          <ac:chgData name="Waldek Mastykarz" userId="8c3ccc08-b2ec-4e63-9b9b-25eb044a606e" providerId="ADAL" clId="{62613E7C-132A-7E44-A591-79778524DB81}" dt="2020-11-12T15:33:40.839" v="899" actId="1035"/>
          <ac:spMkLst>
            <pc:docMk/>
            <pc:sldMk cId="2143525206" sldId="11712"/>
            <ac:spMk id="233" creationId="{1BD7B008-E49C-4CC7-A62A-C073D98F1680}"/>
          </ac:spMkLst>
        </pc:spChg>
        <pc:spChg chg="mod">
          <ac:chgData name="Waldek Mastykarz" userId="8c3ccc08-b2ec-4e63-9b9b-25eb044a606e" providerId="ADAL" clId="{62613E7C-132A-7E44-A591-79778524DB81}" dt="2020-11-12T15:33:40.839" v="899" actId="1035"/>
          <ac:spMkLst>
            <pc:docMk/>
            <pc:sldMk cId="2143525206" sldId="11712"/>
            <ac:spMk id="238" creationId="{69CB9876-73A9-4B92-85B3-FB5B9B58A312}"/>
          </ac:spMkLst>
        </pc:spChg>
        <pc:spChg chg="mod">
          <ac:chgData name="Waldek Mastykarz" userId="8c3ccc08-b2ec-4e63-9b9b-25eb044a606e" providerId="ADAL" clId="{62613E7C-132A-7E44-A591-79778524DB81}" dt="2020-11-12T15:33:40.839" v="899" actId="1035"/>
          <ac:spMkLst>
            <pc:docMk/>
            <pc:sldMk cId="2143525206" sldId="11712"/>
            <ac:spMk id="243" creationId="{E74C4EC5-6241-4C04-8E62-6EE318F0EC24}"/>
          </ac:spMkLst>
        </pc:spChg>
        <pc:spChg chg="mod">
          <ac:chgData name="Waldek Mastykarz" userId="8c3ccc08-b2ec-4e63-9b9b-25eb044a606e" providerId="ADAL" clId="{62613E7C-132A-7E44-A591-79778524DB81}" dt="2020-11-12T15:33:40.839" v="899" actId="1035"/>
          <ac:spMkLst>
            <pc:docMk/>
            <pc:sldMk cId="2143525206" sldId="11712"/>
            <ac:spMk id="250" creationId="{92A02D99-2954-4A21-BEBD-137EE020965B}"/>
          </ac:spMkLst>
        </pc:spChg>
        <pc:spChg chg="mod">
          <ac:chgData name="Waldek Mastykarz" userId="8c3ccc08-b2ec-4e63-9b9b-25eb044a606e" providerId="ADAL" clId="{62613E7C-132A-7E44-A591-79778524DB81}" dt="2020-11-12T15:33:40.839" v="899" actId="1035"/>
          <ac:spMkLst>
            <pc:docMk/>
            <pc:sldMk cId="2143525206" sldId="11712"/>
            <ac:spMk id="263" creationId="{9AF06911-8B33-43F8-BA79-2BF5185037E7}"/>
          </ac:spMkLst>
        </pc:spChg>
        <pc:spChg chg="mod">
          <ac:chgData name="Waldek Mastykarz" userId="8c3ccc08-b2ec-4e63-9b9b-25eb044a606e" providerId="ADAL" clId="{62613E7C-132A-7E44-A591-79778524DB81}" dt="2020-11-12T15:33:40.839" v="899" actId="1035"/>
          <ac:spMkLst>
            <pc:docMk/>
            <pc:sldMk cId="2143525206" sldId="11712"/>
            <ac:spMk id="267" creationId="{CA828885-41E5-4959-A37A-F4945F0CFDE0}"/>
          </ac:spMkLst>
        </pc:spChg>
        <pc:spChg chg="mod">
          <ac:chgData name="Waldek Mastykarz" userId="8c3ccc08-b2ec-4e63-9b9b-25eb044a606e" providerId="ADAL" clId="{62613E7C-132A-7E44-A591-79778524DB81}" dt="2020-11-12T15:33:40.839" v="899" actId="1035"/>
          <ac:spMkLst>
            <pc:docMk/>
            <pc:sldMk cId="2143525206" sldId="11712"/>
            <ac:spMk id="279" creationId="{6C57D429-D986-4A14-900A-0BDFA1CB5E85}"/>
          </ac:spMkLst>
        </pc:spChg>
        <pc:spChg chg="mod">
          <ac:chgData name="Waldek Mastykarz" userId="8c3ccc08-b2ec-4e63-9b9b-25eb044a606e" providerId="ADAL" clId="{62613E7C-132A-7E44-A591-79778524DB81}" dt="2020-11-12T15:33:40.839" v="899" actId="1035"/>
          <ac:spMkLst>
            <pc:docMk/>
            <pc:sldMk cId="2143525206" sldId="11712"/>
            <ac:spMk id="280" creationId="{B7C8C972-535A-43ED-A79D-BDB240897B36}"/>
          </ac:spMkLst>
        </pc:spChg>
        <pc:spChg chg="mod">
          <ac:chgData name="Waldek Mastykarz" userId="8c3ccc08-b2ec-4e63-9b9b-25eb044a606e" providerId="ADAL" clId="{62613E7C-132A-7E44-A591-79778524DB81}" dt="2020-11-12T15:33:40.839" v="899" actId="1035"/>
          <ac:spMkLst>
            <pc:docMk/>
            <pc:sldMk cId="2143525206" sldId="11712"/>
            <ac:spMk id="281" creationId="{E332E3FF-DBC0-429D-8614-DBA30591EA7B}"/>
          </ac:spMkLst>
        </pc:spChg>
        <pc:spChg chg="mod">
          <ac:chgData name="Waldek Mastykarz" userId="8c3ccc08-b2ec-4e63-9b9b-25eb044a606e" providerId="ADAL" clId="{62613E7C-132A-7E44-A591-79778524DB81}" dt="2020-11-12T15:33:40.839" v="899" actId="1035"/>
          <ac:spMkLst>
            <pc:docMk/>
            <pc:sldMk cId="2143525206" sldId="11712"/>
            <ac:spMk id="285" creationId="{13098233-5FAA-4456-866A-D8CC9CEA334D}"/>
          </ac:spMkLst>
        </pc:spChg>
        <pc:spChg chg="mod">
          <ac:chgData name="Waldek Mastykarz" userId="8c3ccc08-b2ec-4e63-9b9b-25eb044a606e" providerId="ADAL" clId="{62613E7C-132A-7E44-A591-79778524DB81}" dt="2020-11-12T15:33:40.839" v="899" actId="1035"/>
          <ac:spMkLst>
            <pc:docMk/>
            <pc:sldMk cId="2143525206" sldId="11712"/>
            <ac:spMk id="286" creationId="{7AFDB538-7351-4D94-AC81-C3CF0F0C768A}"/>
          </ac:spMkLst>
        </pc:spChg>
        <pc:spChg chg="mod">
          <ac:chgData name="Waldek Mastykarz" userId="8c3ccc08-b2ec-4e63-9b9b-25eb044a606e" providerId="ADAL" clId="{62613E7C-132A-7E44-A591-79778524DB81}" dt="2020-11-12T15:33:40.839" v="899" actId="1035"/>
          <ac:spMkLst>
            <pc:docMk/>
            <pc:sldMk cId="2143525206" sldId="11712"/>
            <ac:spMk id="287" creationId="{BCC5C3C7-87DD-4EEB-B242-0785086221C5}"/>
          </ac:spMkLst>
        </pc:spChg>
        <pc:spChg chg="mod">
          <ac:chgData name="Waldek Mastykarz" userId="8c3ccc08-b2ec-4e63-9b9b-25eb044a606e" providerId="ADAL" clId="{62613E7C-132A-7E44-A591-79778524DB81}" dt="2020-11-12T15:33:40.839" v="899" actId="1035"/>
          <ac:spMkLst>
            <pc:docMk/>
            <pc:sldMk cId="2143525206" sldId="11712"/>
            <ac:spMk id="288" creationId="{17093429-14D7-404D-891F-7CD36F9CDD00}"/>
          </ac:spMkLst>
        </pc:spChg>
        <pc:spChg chg="mod">
          <ac:chgData name="Waldek Mastykarz" userId="8c3ccc08-b2ec-4e63-9b9b-25eb044a606e" providerId="ADAL" clId="{62613E7C-132A-7E44-A591-79778524DB81}" dt="2020-11-12T15:33:40.839" v="899" actId="1035"/>
          <ac:spMkLst>
            <pc:docMk/>
            <pc:sldMk cId="2143525206" sldId="11712"/>
            <ac:spMk id="293" creationId="{14CDCDC5-E893-4738-94BB-B5A3AE6CCFB6}"/>
          </ac:spMkLst>
        </pc:spChg>
        <pc:spChg chg="add del mod topLvl">
          <ac:chgData name="Waldek Mastykarz" userId="8c3ccc08-b2ec-4e63-9b9b-25eb044a606e" providerId="ADAL" clId="{62613E7C-132A-7E44-A591-79778524DB81}" dt="2020-11-12T15:33:40.839" v="899" actId="1035"/>
          <ac:spMkLst>
            <pc:docMk/>
            <pc:sldMk cId="2143525206" sldId="11712"/>
            <ac:spMk id="296" creationId="{EB4D1A59-AD1F-48AC-A38F-0A4AEFFA9AF3}"/>
          </ac:spMkLst>
        </pc:spChg>
        <pc:spChg chg="mod">
          <ac:chgData name="Waldek Mastykarz" userId="8c3ccc08-b2ec-4e63-9b9b-25eb044a606e" providerId="ADAL" clId="{62613E7C-132A-7E44-A591-79778524DB81}" dt="2020-11-12T15:33:40.839" v="899" actId="1035"/>
          <ac:spMkLst>
            <pc:docMk/>
            <pc:sldMk cId="2143525206" sldId="11712"/>
            <ac:spMk id="298" creationId="{6C36797A-272D-4D61-8615-BC735863F76D}"/>
          </ac:spMkLst>
        </pc:spChg>
        <pc:grpChg chg="mod">
          <ac:chgData name="Waldek Mastykarz" userId="8c3ccc08-b2ec-4e63-9b9b-25eb044a606e" providerId="ADAL" clId="{62613E7C-132A-7E44-A591-79778524DB81}" dt="2020-11-12T15:33:40.839" v="899" actId="1035"/>
          <ac:grpSpMkLst>
            <pc:docMk/>
            <pc:sldMk cId="2143525206" sldId="11712"/>
            <ac:grpSpMk id="3" creationId="{9D83FBB2-E716-4C0C-95C9-6D8F1B549536}"/>
          </ac:grpSpMkLst>
        </pc:grpChg>
        <pc:grpChg chg="mod">
          <ac:chgData name="Waldek Mastykarz" userId="8c3ccc08-b2ec-4e63-9b9b-25eb044a606e" providerId="ADAL" clId="{62613E7C-132A-7E44-A591-79778524DB81}" dt="2020-11-12T15:33:40.839" v="899" actId="1035"/>
          <ac:grpSpMkLst>
            <pc:docMk/>
            <pc:sldMk cId="2143525206" sldId="11712"/>
            <ac:grpSpMk id="5" creationId="{76F01817-2137-487F-8E6C-1E59C359B7AB}"/>
          </ac:grpSpMkLst>
        </pc:grpChg>
        <pc:grpChg chg="mod">
          <ac:chgData name="Waldek Mastykarz" userId="8c3ccc08-b2ec-4e63-9b9b-25eb044a606e" providerId="ADAL" clId="{62613E7C-132A-7E44-A591-79778524DB81}" dt="2020-11-12T15:33:40.839" v="899" actId="1035"/>
          <ac:grpSpMkLst>
            <pc:docMk/>
            <pc:sldMk cId="2143525206" sldId="11712"/>
            <ac:grpSpMk id="6" creationId="{1B0A02AA-B71D-4658-AAD0-5BF890151942}"/>
          </ac:grpSpMkLst>
        </pc:grpChg>
        <pc:grpChg chg="mod">
          <ac:chgData name="Waldek Mastykarz" userId="8c3ccc08-b2ec-4e63-9b9b-25eb044a606e" providerId="ADAL" clId="{62613E7C-132A-7E44-A591-79778524DB81}" dt="2020-11-12T15:33:40.839" v="899" actId="1035"/>
          <ac:grpSpMkLst>
            <pc:docMk/>
            <pc:sldMk cId="2143525206" sldId="11712"/>
            <ac:grpSpMk id="12" creationId="{3B8B972C-3D7B-4BF1-A5EA-7F5A89223D7C}"/>
          </ac:grpSpMkLst>
        </pc:grpChg>
        <pc:grpChg chg="mod">
          <ac:chgData name="Waldek Mastykarz" userId="8c3ccc08-b2ec-4e63-9b9b-25eb044a606e" providerId="ADAL" clId="{62613E7C-132A-7E44-A591-79778524DB81}" dt="2020-11-12T15:33:40.839" v="899" actId="1035"/>
          <ac:grpSpMkLst>
            <pc:docMk/>
            <pc:sldMk cId="2143525206" sldId="11712"/>
            <ac:grpSpMk id="31" creationId="{7C42A795-DC38-45EE-A556-754E417115AF}"/>
          </ac:grpSpMkLst>
        </pc:grpChg>
        <pc:grpChg chg="mod">
          <ac:chgData name="Waldek Mastykarz" userId="8c3ccc08-b2ec-4e63-9b9b-25eb044a606e" providerId="ADAL" clId="{62613E7C-132A-7E44-A591-79778524DB81}" dt="2020-11-12T15:33:40.839" v="899" actId="1035"/>
          <ac:grpSpMkLst>
            <pc:docMk/>
            <pc:sldMk cId="2143525206" sldId="11712"/>
            <ac:grpSpMk id="33" creationId="{9983DC06-B6F1-4A2A-BCD4-E58DC3B276E9}"/>
          </ac:grpSpMkLst>
        </pc:grpChg>
        <pc:grpChg chg="mod">
          <ac:chgData name="Waldek Mastykarz" userId="8c3ccc08-b2ec-4e63-9b9b-25eb044a606e" providerId="ADAL" clId="{62613E7C-132A-7E44-A591-79778524DB81}" dt="2020-11-12T15:33:40.839" v="899" actId="1035"/>
          <ac:grpSpMkLst>
            <pc:docMk/>
            <pc:sldMk cId="2143525206" sldId="11712"/>
            <ac:grpSpMk id="42" creationId="{D7271833-7B09-4AC8-AEA3-B2ED83B0BCEC}"/>
          </ac:grpSpMkLst>
        </pc:grpChg>
        <pc:grpChg chg="mod">
          <ac:chgData name="Waldek Mastykarz" userId="8c3ccc08-b2ec-4e63-9b9b-25eb044a606e" providerId="ADAL" clId="{62613E7C-132A-7E44-A591-79778524DB81}" dt="2020-11-12T15:33:40.839" v="899" actId="1035"/>
          <ac:grpSpMkLst>
            <pc:docMk/>
            <pc:sldMk cId="2143525206" sldId="11712"/>
            <ac:grpSpMk id="45" creationId="{BDC65064-EC5B-4F18-B0DD-613BB294680D}"/>
          </ac:grpSpMkLst>
        </pc:grpChg>
        <pc:grpChg chg="mod">
          <ac:chgData name="Waldek Mastykarz" userId="8c3ccc08-b2ec-4e63-9b9b-25eb044a606e" providerId="ADAL" clId="{62613E7C-132A-7E44-A591-79778524DB81}" dt="2020-11-12T15:33:40.839" v="899" actId="1035"/>
          <ac:grpSpMkLst>
            <pc:docMk/>
            <pc:sldMk cId="2143525206" sldId="11712"/>
            <ac:grpSpMk id="50" creationId="{457BD33C-135D-400D-81B2-68B3E0E5940D}"/>
          </ac:grpSpMkLst>
        </pc:grpChg>
        <pc:grpChg chg="mod">
          <ac:chgData name="Waldek Mastykarz" userId="8c3ccc08-b2ec-4e63-9b9b-25eb044a606e" providerId="ADAL" clId="{62613E7C-132A-7E44-A591-79778524DB81}" dt="2020-11-12T15:33:40.839" v="899" actId="1035"/>
          <ac:grpSpMkLst>
            <pc:docMk/>
            <pc:sldMk cId="2143525206" sldId="11712"/>
            <ac:grpSpMk id="56" creationId="{98BC517E-0042-493E-B6E7-A93D3331C2B9}"/>
          </ac:grpSpMkLst>
        </pc:grpChg>
        <pc:grpChg chg="mod">
          <ac:chgData name="Waldek Mastykarz" userId="8c3ccc08-b2ec-4e63-9b9b-25eb044a606e" providerId="ADAL" clId="{62613E7C-132A-7E44-A591-79778524DB81}" dt="2020-11-12T15:33:40.839" v="899" actId="1035"/>
          <ac:grpSpMkLst>
            <pc:docMk/>
            <pc:sldMk cId="2143525206" sldId="11712"/>
            <ac:grpSpMk id="63" creationId="{A43B8B0F-D9E4-4D6B-9E6E-DB61A98FE0A0}"/>
          </ac:grpSpMkLst>
        </pc:grpChg>
        <pc:grpChg chg="mod">
          <ac:chgData name="Waldek Mastykarz" userId="8c3ccc08-b2ec-4e63-9b9b-25eb044a606e" providerId="ADAL" clId="{62613E7C-132A-7E44-A591-79778524DB81}" dt="2020-11-12T15:33:40.839" v="899" actId="1035"/>
          <ac:grpSpMkLst>
            <pc:docMk/>
            <pc:sldMk cId="2143525206" sldId="11712"/>
            <ac:grpSpMk id="67" creationId="{95A63A51-3443-49D8-979F-C14A7F420E2D}"/>
          </ac:grpSpMkLst>
        </pc:grpChg>
        <pc:grpChg chg="mod">
          <ac:chgData name="Waldek Mastykarz" userId="8c3ccc08-b2ec-4e63-9b9b-25eb044a606e" providerId="ADAL" clId="{62613E7C-132A-7E44-A591-79778524DB81}" dt="2020-11-12T15:33:40.839" v="899" actId="1035"/>
          <ac:grpSpMkLst>
            <pc:docMk/>
            <pc:sldMk cId="2143525206" sldId="11712"/>
            <ac:grpSpMk id="78" creationId="{7CD0C6EE-92BD-4352-AB23-111697374457}"/>
          </ac:grpSpMkLst>
        </pc:grpChg>
        <pc:grpChg chg="mod">
          <ac:chgData name="Waldek Mastykarz" userId="8c3ccc08-b2ec-4e63-9b9b-25eb044a606e" providerId="ADAL" clId="{62613E7C-132A-7E44-A591-79778524DB81}" dt="2020-11-12T15:33:40.839" v="899" actId="1035"/>
          <ac:grpSpMkLst>
            <pc:docMk/>
            <pc:sldMk cId="2143525206" sldId="11712"/>
            <ac:grpSpMk id="82" creationId="{68B8FEC7-E1E1-4F40-92BB-B81A89D0D4BA}"/>
          </ac:grpSpMkLst>
        </pc:grpChg>
        <pc:grpChg chg="mod">
          <ac:chgData name="Waldek Mastykarz" userId="8c3ccc08-b2ec-4e63-9b9b-25eb044a606e" providerId="ADAL" clId="{62613E7C-132A-7E44-A591-79778524DB81}" dt="2020-11-12T15:33:40.839" v="899" actId="1035"/>
          <ac:grpSpMkLst>
            <pc:docMk/>
            <pc:sldMk cId="2143525206" sldId="11712"/>
            <ac:grpSpMk id="115" creationId="{78A13F28-2E9C-4CA4-BE1D-7128617D9621}"/>
          </ac:grpSpMkLst>
        </pc:grpChg>
        <pc:grpChg chg="mod">
          <ac:chgData name="Waldek Mastykarz" userId="8c3ccc08-b2ec-4e63-9b9b-25eb044a606e" providerId="ADAL" clId="{62613E7C-132A-7E44-A591-79778524DB81}" dt="2020-11-12T15:33:40.839" v="899" actId="1035"/>
          <ac:grpSpMkLst>
            <pc:docMk/>
            <pc:sldMk cId="2143525206" sldId="11712"/>
            <ac:grpSpMk id="118" creationId="{C65016BF-79AA-4658-AA13-81329D4A8C3D}"/>
          </ac:grpSpMkLst>
        </pc:grpChg>
        <pc:grpChg chg="mod">
          <ac:chgData name="Waldek Mastykarz" userId="8c3ccc08-b2ec-4e63-9b9b-25eb044a606e" providerId="ADAL" clId="{62613E7C-132A-7E44-A591-79778524DB81}" dt="2020-11-12T15:33:40.839" v="899" actId="1035"/>
          <ac:grpSpMkLst>
            <pc:docMk/>
            <pc:sldMk cId="2143525206" sldId="11712"/>
            <ac:grpSpMk id="228" creationId="{8512E269-6552-48D5-9129-818E836BE266}"/>
          </ac:grpSpMkLst>
        </pc:grpChg>
        <pc:grpChg chg="mod">
          <ac:chgData name="Waldek Mastykarz" userId="8c3ccc08-b2ec-4e63-9b9b-25eb044a606e" providerId="ADAL" clId="{62613E7C-132A-7E44-A591-79778524DB81}" dt="2020-11-12T15:33:40.839" v="899" actId="1035"/>
          <ac:grpSpMkLst>
            <pc:docMk/>
            <pc:sldMk cId="2143525206" sldId="11712"/>
            <ac:grpSpMk id="269" creationId="{98593A22-7238-4BD9-885B-96AF3BC5DDE5}"/>
          </ac:grpSpMkLst>
        </pc:grpChg>
        <pc:grpChg chg="mod">
          <ac:chgData name="Waldek Mastykarz" userId="8c3ccc08-b2ec-4e63-9b9b-25eb044a606e" providerId="ADAL" clId="{62613E7C-132A-7E44-A591-79778524DB81}" dt="2020-11-12T15:33:40.839" v="899" actId="1035"/>
          <ac:grpSpMkLst>
            <pc:docMk/>
            <pc:sldMk cId="2143525206" sldId="11712"/>
            <ac:grpSpMk id="270" creationId="{4AD42737-F3AF-4635-8C46-29A37AB705B4}"/>
          </ac:grpSpMkLst>
        </pc:grpChg>
        <pc:grpChg chg="mod">
          <ac:chgData name="Waldek Mastykarz" userId="8c3ccc08-b2ec-4e63-9b9b-25eb044a606e" providerId="ADAL" clId="{62613E7C-132A-7E44-A591-79778524DB81}" dt="2020-11-12T15:33:40.839" v="899" actId="1035"/>
          <ac:grpSpMkLst>
            <pc:docMk/>
            <pc:sldMk cId="2143525206" sldId="11712"/>
            <ac:grpSpMk id="273" creationId="{1ED17512-7E0B-48B7-8246-E5D5F6E20E2B}"/>
          </ac:grpSpMkLst>
        </pc:grpChg>
        <pc:grpChg chg="mod">
          <ac:chgData name="Waldek Mastykarz" userId="8c3ccc08-b2ec-4e63-9b9b-25eb044a606e" providerId="ADAL" clId="{62613E7C-132A-7E44-A591-79778524DB81}" dt="2020-11-12T15:33:40.839" v="899" actId="1035"/>
          <ac:grpSpMkLst>
            <pc:docMk/>
            <pc:sldMk cId="2143525206" sldId="11712"/>
            <ac:grpSpMk id="276" creationId="{C759A08F-137F-4265-801B-4D65628E9DFF}"/>
          </ac:grpSpMkLst>
        </pc:grpChg>
        <pc:grpChg chg="mod">
          <ac:chgData name="Waldek Mastykarz" userId="8c3ccc08-b2ec-4e63-9b9b-25eb044a606e" providerId="ADAL" clId="{62613E7C-132A-7E44-A591-79778524DB81}" dt="2020-11-12T15:33:40.839" v="899" actId="1035"/>
          <ac:grpSpMkLst>
            <pc:docMk/>
            <pc:sldMk cId="2143525206" sldId="11712"/>
            <ac:grpSpMk id="277" creationId="{B58B4EE4-8C40-47DF-A9C8-789F120618EB}"/>
          </ac:grpSpMkLst>
        </pc:grpChg>
        <pc:grpChg chg="mod">
          <ac:chgData name="Waldek Mastykarz" userId="8c3ccc08-b2ec-4e63-9b9b-25eb044a606e" providerId="ADAL" clId="{62613E7C-132A-7E44-A591-79778524DB81}" dt="2020-11-12T15:33:40.839" v="899" actId="1035"/>
          <ac:grpSpMkLst>
            <pc:docMk/>
            <pc:sldMk cId="2143525206" sldId="11712"/>
            <ac:grpSpMk id="282" creationId="{4EFB2E1E-179B-417A-A7AF-66B2D75F53C1}"/>
          </ac:grpSpMkLst>
        </pc:grpChg>
        <pc:grpChg chg="mod">
          <ac:chgData name="Waldek Mastykarz" userId="8c3ccc08-b2ec-4e63-9b9b-25eb044a606e" providerId="ADAL" clId="{62613E7C-132A-7E44-A591-79778524DB81}" dt="2020-11-12T15:33:40.839" v="899" actId="1035"/>
          <ac:grpSpMkLst>
            <pc:docMk/>
            <pc:sldMk cId="2143525206" sldId="11712"/>
            <ac:grpSpMk id="284" creationId="{236BEA41-B4BA-4876-BDD4-AA73D9A2E742}"/>
          </ac:grpSpMkLst>
        </pc:grpChg>
        <pc:grpChg chg="add del mod">
          <ac:chgData name="Waldek Mastykarz" userId="8c3ccc08-b2ec-4e63-9b9b-25eb044a606e" providerId="ADAL" clId="{62613E7C-132A-7E44-A591-79778524DB81}" dt="2020-11-12T15:33:40.839" v="899" actId="1035"/>
          <ac:grpSpMkLst>
            <pc:docMk/>
            <pc:sldMk cId="2143525206" sldId="11712"/>
            <ac:grpSpMk id="297" creationId="{77D4A1AE-8A7D-42C9-A3C1-625EA8521CE4}"/>
          </ac:grpSpMkLst>
        </pc:grpChg>
        <pc:picChg chg="add del">
          <ac:chgData name="Waldek Mastykarz" userId="8c3ccc08-b2ec-4e63-9b9b-25eb044a606e" providerId="ADAL" clId="{62613E7C-132A-7E44-A591-79778524DB81}" dt="2020-11-12T15:26:25.491" v="673" actId="21"/>
          <ac:picMkLst>
            <pc:docMk/>
            <pc:sldMk cId="2143525206" sldId="11712"/>
            <ac:picMk id="23" creationId="{936B9263-23E8-854B-BC39-F5C81DB83E2C}"/>
          </ac:picMkLst>
        </pc:picChg>
        <pc:picChg chg="mod">
          <ac:chgData name="Waldek Mastykarz" userId="8c3ccc08-b2ec-4e63-9b9b-25eb044a606e" providerId="ADAL" clId="{62613E7C-132A-7E44-A591-79778524DB81}" dt="2020-11-12T15:33:40.839" v="899" actId="1035"/>
          <ac:picMkLst>
            <pc:docMk/>
            <pc:sldMk cId="2143525206" sldId="11712"/>
            <ac:picMk id="196" creationId="{54366978-7EEB-4C48-BB2D-828DE43F7674}"/>
          </ac:picMkLst>
        </pc:picChg>
        <pc:picChg chg="mod">
          <ac:chgData name="Waldek Mastykarz" userId="8c3ccc08-b2ec-4e63-9b9b-25eb044a606e" providerId="ADAL" clId="{62613E7C-132A-7E44-A591-79778524DB81}" dt="2020-11-12T15:33:40.839" v="899" actId="1035"/>
          <ac:picMkLst>
            <pc:docMk/>
            <pc:sldMk cId="2143525206" sldId="11712"/>
            <ac:picMk id="235" creationId="{17AF47D3-67EC-4AD5-B83C-3AD206326E96}"/>
          </ac:picMkLst>
        </pc:picChg>
        <pc:picChg chg="mod">
          <ac:chgData name="Waldek Mastykarz" userId="8c3ccc08-b2ec-4e63-9b9b-25eb044a606e" providerId="ADAL" clId="{62613E7C-132A-7E44-A591-79778524DB81}" dt="2020-11-12T15:33:40.839" v="899" actId="1035"/>
          <ac:picMkLst>
            <pc:docMk/>
            <pc:sldMk cId="2143525206" sldId="11712"/>
            <ac:picMk id="240" creationId="{CA315F96-0FCA-47F4-AD90-77CB6D28A93D}"/>
          </ac:picMkLst>
        </pc:picChg>
        <pc:picChg chg="mod">
          <ac:chgData name="Waldek Mastykarz" userId="8c3ccc08-b2ec-4e63-9b9b-25eb044a606e" providerId="ADAL" clId="{62613E7C-132A-7E44-A591-79778524DB81}" dt="2020-11-12T15:33:40.839" v="899" actId="1035"/>
          <ac:picMkLst>
            <pc:docMk/>
            <pc:sldMk cId="2143525206" sldId="11712"/>
            <ac:picMk id="248" creationId="{92877705-2D6C-4231-B478-CE9801F830E0}"/>
          </ac:picMkLst>
        </pc:picChg>
        <pc:picChg chg="mod">
          <ac:chgData name="Waldek Mastykarz" userId="8c3ccc08-b2ec-4e63-9b9b-25eb044a606e" providerId="ADAL" clId="{62613E7C-132A-7E44-A591-79778524DB81}" dt="2020-11-12T15:33:40.839" v="899" actId="1035"/>
          <ac:picMkLst>
            <pc:docMk/>
            <pc:sldMk cId="2143525206" sldId="11712"/>
            <ac:picMk id="262" creationId="{316D2DC5-01FD-440A-A62C-71D33ED12AB9}"/>
          </ac:picMkLst>
        </pc:picChg>
        <pc:picChg chg="mod">
          <ac:chgData name="Waldek Mastykarz" userId="8c3ccc08-b2ec-4e63-9b9b-25eb044a606e" providerId="ADAL" clId="{62613E7C-132A-7E44-A591-79778524DB81}" dt="2020-11-12T15:33:40.839" v="899" actId="1035"/>
          <ac:picMkLst>
            <pc:docMk/>
            <pc:sldMk cId="2143525206" sldId="11712"/>
            <ac:picMk id="266" creationId="{852907F4-57F1-45E1-9691-761BCD937B85}"/>
          </ac:picMkLst>
        </pc:picChg>
        <pc:picChg chg="mod">
          <ac:chgData name="Waldek Mastykarz" userId="8c3ccc08-b2ec-4e63-9b9b-25eb044a606e" providerId="ADAL" clId="{62613E7C-132A-7E44-A591-79778524DB81}" dt="2020-11-12T15:33:40.839" v="899" actId="1035"/>
          <ac:picMkLst>
            <pc:docMk/>
            <pc:sldMk cId="2143525206" sldId="11712"/>
            <ac:picMk id="299" creationId="{6874F872-C2EB-4043-BFE5-3AF364A54C62}"/>
          </ac:picMkLst>
        </pc:picChg>
        <pc:picChg chg="mod">
          <ac:chgData name="Waldek Mastykarz" userId="8c3ccc08-b2ec-4e63-9b9b-25eb044a606e" providerId="ADAL" clId="{62613E7C-132A-7E44-A591-79778524DB81}" dt="2020-11-12T15:33:40.839" v="899" actId="1035"/>
          <ac:picMkLst>
            <pc:docMk/>
            <pc:sldMk cId="2143525206" sldId="11712"/>
            <ac:picMk id="300" creationId="{2BAF7E81-E1D2-4D01-9193-52D25D716881}"/>
          </ac:picMkLst>
        </pc:picChg>
        <pc:picChg chg="mod">
          <ac:chgData name="Waldek Mastykarz" userId="8c3ccc08-b2ec-4e63-9b9b-25eb044a606e" providerId="ADAL" clId="{62613E7C-132A-7E44-A591-79778524DB81}" dt="2020-11-12T15:33:40.839" v="899" actId="1035"/>
          <ac:picMkLst>
            <pc:docMk/>
            <pc:sldMk cId="2143525206" sldId="11712"/>
            <ac:picMk id="301" creationId="{88C95AE0-F787-47C1-B388-F731D391AFD7}"/>
          </ac:picMkLst>
        </pc:picChg>
        <pc:picChg chg="mod">
          <ac:chgData name="Waldek Mastykarz" userId="8c3ccc08-b2ec-4e63-9b9b-25eb044a606e" providerId="ADAL" clId="{62613E7C-132A-7E44-A591-79778524DB81}" dt="2020-11-12T15:33:40.839" v="899" actId="1035"/>
          <ac:picMkLst>
            <pc:docMk/>
            <pc:sldMk cId="2143525206" sldId="11712"/>
            <ac:picMk id="302" creationId="{B32B41BC-798F-4F4A-9913-DFC56019233B}"/>
          </ac:picMkLst>
        </pc:picChg>
        <pc:cxnChg chg="mod">
          <ac:chgData name="Waldek Mastykarz" userId="8c3ccc08-b2ec-4e63-9b9b-25eb044a606e" providerId="ADAL" clId="{62613E7C-132A-7E44-A591-79778524DB81}" dt="2020-11-12T15:33:40.839" v="899" actId="1035"/>
          <ac:cxnSpMkLst>
            <pc:docMk/>
            <pc:sldMk cId="2143525206" sldId="11712"/>
            <ac:cxnSpMk id="4" creationId="{52AF4DF6-8E6F-4190-A41D-44FFAC7532A3}"/>
          </ac:cxnSpMkLst>
        </pc:cxnChg>
        <pc:cxnChg chg="mod">
          <ac:chgData name="Waldek Mastykarz" userId="8c3ccc08-b2ec-4e63-9b9b-25eb044a606e" providerId="ADAL" clId="{62613E7C-132A-7E44-A591-79778524DB81}" dt="2020-11-12T15:33:40.839" v="899" actId="1035"/>
          <ac:cxnSpMkLst>
            <pc:docMk/>
            <pc:sldMk cId="2143525206" sldId="11712"/>
            <ac:cxnSpMk id="19" creationId="{F2EE80C7-A9B6-4393-B09C-74E9B34B45A3}"/>
          </ac:cxnSpMkLst>
        </pc:cxnChg>
        <pc:cxnChg chg="mod">
          <ac:chgData name="Waldek Mastykarz" userId="8c3ccc08-b2ec-4e63-9b9b-25eb044a606e" providerId="ADAL" clId="{62613E7C-132A-7E44-A591-79778524DB81}" dt="2020-11-12T15:33:40.839" v="899" actId="1035"/>
          <ac:cxnSpMkLst>
            <pc:docMk/>
            <pc:sldMk cId="2143525206" sldId="11712"/>
            <ac:cxnSpMk id="20" creationId="{4D2C0172-6924-453D-BC7C-D7C43CE95BB5}"/>
          </ac:cxnSpMkLst>
        </pc:cxnChg>
        <pc:cxnChg chg="mod">
          <ac:chgData name="Waldek Mastykarz" userId="8c3ccc08-b2ec-4e63-9b9b-25eb044a606e" providerId="ADAL" clId="{62613E7C-132A-7E44-A591-79778524DB81}" dt="2020-11-12T15:33:40.839" v="899" actId="1035"/>
          <ac:cxnSpMkLst>
            <pc:docMk/>
            <pc:sldMk cId="2143525206" sldId="11712"/>
            <ac:cxnSpMk id="21" creationId="{298A9D11-BCE4-4770-B747-E22FFB5291A3}"/>
          </ac:cxnSpMkLst>
        </pc:cxnChg>
        <pc:cxnChg chg="mod">
          <ac:chgData name="Waldek Mastykarz" userId="8c3ccc08-b2ec-4e63-9b9b-25eb044a606e" providerId="ADAL" clId="{62613E7C-132A-7E44-A591-79778524DB81}" dt="2020-11-12T15:33:40.839" v="899" actId="1035"/>
          <ac:cxnSpMkLst>
            <pc:docMk/>
            <pc:sldMk cId="2143525206" sldId="11712"/>
            <ac:cxnSpMk id="22" creationId="{27AB3331-7DD8-4BD7-B44D-9BA13C74B626}"/>
          </ac:cxnSpMkLst>
        </pc:cxnChg>
        <pc:cxnChg chg="mod">
          <ac:chgData name="Waldek Mastykarz" userId="8c3ccc08-b2ec-4e63-9b9b-25eb044a606e" providerId="ADAL" clId="{62613E7C-132A-7E44-A591-79778524DB81}" dt="2020-11-12T15:33:40.839" v="899" actId="1035"/>
          <ac:cxnSpMkLst>
            <pc:docMk/>
            <pc:sldMk cId="2143525206" sldId="11712"/>
            <ac:cxnSpMk id="205" creationId="{2F714B7D-B852-4295-B169-262DC61985A5}"/>
          </ac:cxnSpMkLst>
        </pc:cxnChg>
        <pc:cxnChg chg="mod topLvl">
          <ac:chgData name="Waldek Mastykarz" userId="8c3ccc08-b2ec-4e63-9b9b-25eb044a606e" providerId="ADAL" clId="{62613E7C-132A-7E44-A591-79778524DB81}" dt="2020-11-12T15:33:40.839" v="899" actId="1035"/>
          <ac:cxnSpMkLst>
            <pc:docMk/>
            <pc:sldMk cId="2143525206" sldId="11712"/>
            <ac:cxnSpMk id="295" creationId="{5B8C8104-7D44-489D-8546-24AE2146BC45}"/>
          </ac:cxnSpMkLst>
        </pc:cxnChg>
        <pc:cxnChg chg="mod">
          <ac:chgData name="Waldek Mastykarz" userId="8c3ccc08-b2ec-4e63-9b9b-25eb044a606e" providerId="ADAL" clId="{62613E7C-132A-7E44-A591-79778524DB81}" dt="2020-11-12T15:33:40.839" v="899" actId="1035"/>
          <ac:cxnSpMkLst>
            <pc:docMk/>
            <pc:sldMk cId="2143525206" sldId="11712"/>
            <ac:cxnSpMk id="304" creationId="{2BE589E3-6453-44CD-9C1F-D180E59DEC26}"/>
          </ac:cxnSpMkLst>
        </pc:cxnChg>
      </pc:sldChg>
      <pc:sldChg chg="modSp add del mod">
        <pc:chgData name="Waldek Mastykarz" userId="8c3ccc08-b2ec-4e63-9b9b-25eb044a606e" providerId="ADAL" clId="{62613E7C-132A-7E44-A591-79778524DB81}" dt="2020-11-12T15:04:20.465" v="198" actId="2696"/>
        <pc:sldMkLst>
          <pc:docMk/>
          <pc:sldMk cId="2186650519" sldId="11713"/>
        </pc:sldMkLst>
        <pc:spChg chg="mod">
          <ac:chgData name="Waldek Mastykarz" userId="8c3ccc08-b2ec-4e63-9b9b-25eb044a606e" providerId="ADAL" clId="{62613E7C-132A-7E44-A591-79778524DB81}" dt="2020-11-12T14:55:52.694" v="77" actId="5793"/>
          <ac:spMkLst>
            <pc:docMk/>
            <pc:sldMk cId="2186650519" sldId="11713"/>
            <ac:spMk id="12" creationId="{E5CB2048-40DA-D24D-B641-7100930082E1}"/>
          </ac:spMkLst>
        </pc:spChg>
      </pc:sldChg>
      <pc:sldChg chg="add del">
        <pc:chgData name="Waldek Mastykarz" userId="8c3ccc08-b2ec-4e63-9b9b-25eb044a606e" providerId="ADAL" clId="{62613E7C-132A-7E44-A591-79778524DB81}" dt="2020-11-13T13:27:27.140" v="1408" actId="2696"/>
        <pc:sldMkLst>
          <pc:docMk/>
          <pc:sldMk cId="2853773154" sldId="11713"/>
        </pc:sldMkLst>
      </pc:sldChg>
      <pc:sldChg chg="delSp add del mod">
        <pc:chgData name="Waldek Mastykarz" userId="8c3ccc08-b2ec-4e63-9b9b-25eb044a606e" providerId="ADAL" clId="{62613E7C-132A-7E44-A591-79778524DB81}" dt="2020-11-13T13:44:38.792" v="1485" actId="2696"/>
        <pc:sldMkLst>
          <pc:docMk/>
          <pc:sldMk cId="4032200557" sldId="11713"/>
        </pc:sldMkLst>
        <pc:spChg chg="del">
          <ac:chgData name="Waldek Mastykarz" userId="8c3ccc08-b2ec-4e63-9b9b-25eb044a606e" providerId="ADAL" clId="{62613E7C-132A-7E44-A591-79778524DB81}" dt="2020-11-13T13:39:52.118" v="1484" actId="478"/>
          <ac:spMkLst>
            <pc:docMk/>
            <pc:sldMk cId="4032200557" sldId="11713"/>
            <ac:spMk id="12" creationId="{E5CB2048-40DA-D24D-B641-7100930082E1}"/>
          </ac:spMkLst>
        </pc:spChg>
      </pc:sldChg>
      <pc:sldChg chg="addSp delSp modSp new del mod modClrScheme chgLayout">
        <pc:chgData name="Waldek Mastykarz" userId="8c3ccc08-b2ec-4e63-9b9b-25eb044a606e" providerId="ADAL" clId="{62613E7C-132A-7E44-A591-79778524DB81}" dt="2020-11-12T15:06:12.310" v="315" actId="2696"/>
        <pc:sldMkLst>
          <pc:docMk/>
          <pc:sldMk cId="2200939484" sldId="11714"/>
        </pc:sldMkLst>
        <pc:spChg chg="del mod ord">
          <ac:chgData name="Waldek Mastykarz" userId="8c3ccc08-b2ec-4e63-9b9b-25eb044a606e" providerId="ADAL" clId="{62613E7C-132A-7E44-A591-79778524DB81}" dt="2020-11-12T14:56:29.181" v="79" actId="700"/>
          <ac:spMkLst>
            <pc:docMk/>
            <pc:sldMk cId="2200939484" sldId="11714"/>
            <ac:spMk id="2" creationId="{7AC71749-D7B5-C34B-84E2-DE0437E7EA0B}"/>
          </ac:spMkLst>
        </pc:spChg>
        <pc:spChg chg="add del mod ord">
          <ac:chgData name="Waldek Mastykarz" userId="8c3ccc08-b2ec-4e63-9b9b-25eb044a606e" providerId="ADAL" clId="{62613E7C-132A-7E44-A591-79778524DB81}" dt="2020-11-12T14:56:35.430" v="80" actId="700"/>
          <ac:spMkLst>
            <pc:docMk/>
            <pc:sldMk cId="2200939484" sldId="11714"/>
            <ac:spMk id="3" creationId="{EE64173E-1509-3943-8AED-EA2CE2C57131}"/>
          </ac:spMkLst>
        </pc:spChg>
        <pc:picChg chg="add del">
          <ac:chgData name="Waldek Mastykarz" userId="8c3ccc08-b2ec-4e63-9b9b-25eb044a606e" providerId="ADAL" clId="{62613E7C-132A-7E44-A591-79778524DB81}" dt="2020-11-12T15:03:53.301" v="166" actId="21"/>
          <ac:picMkLst>
            <pc:docMk/>
            <pc:sldMk cId="2200939484" sldId="11714"/>
            <ac:picMk id="2050" creationId="{0DE39759-E5BF-324F-BE23-48B0DD27F12A}"/>
          </ac:picMkLst>
        </pc:picChg>
      </pc:sldChg>
      <pc:sldChg chg="addSp delSp modSp new del mod modClrScheme chgLayout">
        <pc:chgData name="Waldek Mastykarz" userId="8c3ccc08-b2ec-4e63-9b9b-25eb044a606e" providerId="ADAL" clId="{62613E7C-132A-7E44-A591-79778524DB81}" dt="2020-11-12T15:03:42.759" v="163" actId="2696"/>
        <pc:sldMkLst>
          <pc:docMk/>
          <pc:sldMk cId="383480118" sldId="11715"/>
        </pc:sldMkLst>
        <pc:spChg chg="del">
          <ac:chgData name="Waldek Mastykarz" userId="8c3ccc08-b2ec-4e63-9b9b-25eb044a606e" providerId="ADAL" clId="{62613E7C-132A-7E44-A591-79778524DB81}" dt="2020-11-12T14:58:23.599" v="83" actId="700"/>
          <ac:spMkLst>
            <pc:docMk/>
            <pc:sldMk cId="383480118" sldId="11715"/>
            <ac:spMk id="2" creationId="{43DA0DBF-C386-B84B-BBD0-A03EDDA91EF5}"/>
          </ac:spMkLst>
        </pc:spChg>
        <pc:spChg chg="add del mod">
          <ac:chgData name="Waldek Mastykarz" userId="8c3ccc08-b2ec-4e63-9b9b-25eb044a606e" providerId="ADAL" clId="{62613E7C-132A-7E44-A591-79778524DB81}" dt="2020-11-12T14:58:26.028" v="85"/>
          <ac:spMkLst>
            <pc:docMk/>
            <pc:sldMk cId="383480118" sldId="11715"/>
            <ac:spMk id="3" creationId="{6D9B748F-DA08-CF47-B106-60894535408C}"/>
          </ac:spMkLst>
        </pc:spChg>
        <pc:picChg chg="add">
          <ac:chgData name="Waldek Mastykarz" userId="8c3ccc08-b2ec-4e63-9b9b-25eb044a606e" providerId="ADAL" clId="{62613E7C-132A-7E44-A591-79778524DB81}" dt="2020-11-12T14:58:31.108" v="86"/>
          <ac:picMkLst>
            <pc:docMk/>
            <pc:sldMk cId="383480118" sldId="11715"/>
            <ac:picMk id="3074" creationId="{6DA6DA3F-2B12-BF4E-AB27-75065CF10DF3}"/>
          </ac:picMkLst>
        </pc:picChg>
      </pc:sldChg>
      <pc:sldChg chg="addSp delSp modSp new del mod modClrScheme chgLayout">
        <pc:chgData name="Waldek Mastykarz" userId="8c3ccc08-b2ec-4e63-9b9b-25eb044a606e" providerId="ADAL" clId="{62613E7C-132A-7E44-A591-79778524DB81}" dt="2020-11-12T15:03:22.567" v="145" actId="2696"/>
        <pc:sldMkLst>
          <pc:docMk/>
          <pc:sldMk cId="217071446" sldId="11716"/>
        </pc:sldMkLst>
        <pc:spChg chg="del">
          <ac:chgData name="Waldek Mastykarz" userId="8c3ccc08-b2ec-4e63-9b9b-25eb044a606e" providerId="ADAL" clId="{62613E7C-132A-7E44-A591-79778524DB81}" dt="2020-11-12T14:58:50.406" v="88" actId="700"/>
          <ac:spMkLst>
            <pc:docMk/>
            <pc:sldMk cId="217071446" sldId="11716"/>
            <ac:spMk id="2" creationId="{E03BB35F-CAED-EC45-A7F8-0A4F625544AE}"/>
          </ac:spMkLst>
        </pc:spChg>
        <pc:spChg chg="add del mod ord">
          <ac:chgData name="Waldek Mastykarz" userId="8c3ccc08-b2ec-4e63-9b9b-25eb044a606e" providerId="ADAL" clId="{62613E7C-132A-7E44-A591-79778524DB81}" dt="2020-11-12T15:00:05.706" v="93" actId="700"/>
          <ac:spMkLst>
            <pc:docMk/>
            <pc:sldMk cId="217071446" sldId="11716"/>
            <ac:spMk id="3" creationId="{C1E013C9-D376-4C45-BE11-A7A41DAD9975}"/>
          </ac:spMkLst>
        </pc:spChg>
        <pc:spChg chg="add del mod ord">
          <ac:chgData name="Waldek Mastykarz" userId="8c3ccc08-b2ec-4e63-9b9b-25eb044a606e" providerId="ADAL" clId="{62613E7C-132A-7E44-A591-79778524DB81}" dt="2020-11-12T15:00:05.706" v="93" actId="700"/>
          <ac:spMkLst>
            <pc:docMk/>
            <pc:sldMk cId="217071446" sldId="11716"/>
            <ac:spMk id="4" creationId="{B01321C1-1EF7-6944-94F7-A8C7FF59EA50}"/>
          </ac:spMkLst>
        </pc:spChg>
        <pc:picChg chg="add mod">
          <ac:chgData name="Waldek Mastykarz" userId="8c3ccc08-b2ec-4e63-9b9b-25eb044a606e" providerId="ADAL" clId="{62613E7C-132A-7E44-A591-79778524DB81}" dt="2020-11-12T14:59:51.083" v="91" actId="1076"/>
          <ac:picMkLst>
            <pc:docMk/>
            <pc:sldMk cId="217071446" sldId="11716"/>
            <ac:picMk id="4098" creationId="{97FEBD12-773C-2543-A564-65C74F1F5E82}"/>
          </ac:picMkLst>
        </pc:picChg>
      </pc:sldChg>
      <pc:sldChg chg="modSp add del mod">
        <pc:chgData name="Waldek Mastykarz" userId="8c3ccc08-b2ec-4e63-9b9b-25eb044a606e" providerId="ADAL" clId="{62613E7C-132A-7E44-A591-79778524DB81}" dt="2020-11-13T13:27:27.146" v="1409" actId="2696"/>
        <pc:sldMkLst>
          <pc:docMk/>
          <pc:sldMk cId="2975525801" sldId="11717"/>
        </pc:sldMkLst>
        <pc:spChg chg="mod">
          <ac:chgData name="Waldek Mastykarz" userId="8c3ccc08-b2ec-4e63-9b9b-25eb044a606e" providerId="ADAL" clId="{62613E7C-132A-7E44-A591-79778524DB81}" dt="2020-11-12T15:06:46.830" v="321" actId="2711"/>
          <ac:spMkLst>
            <pc:docMk/>
            <pc:sldMk cId="2975525801" sldId="11717"/>
            <ac:spMk id="7" creationId="{24B5FDE2-D4B4-9045-9EDB-825CEB194389}"/>
          </ac:spMkLst>
        </pc:spChg>
      </pc:sldChg>
      <pc:sldChg chg="delSp add del ord">
        <pc:chgData name="Waldek Mastykarz" userId="8c3ccc08-b2ec-4e63-9b9b-25eb044a606e" providerId="ADAL" clId="{62613E7C-132A-7E44-A591-79778524DB81}" dt="2020-11-13T14:06:25.311" v="1576" actId="2696"/>
        <pc:sldMkLst>
          <pc:docMk/>
          <pc:sldMk cId="3619587254" sldId="11717"/>
        </pc:sldMkLst>
        <pc:picChg chg="del">
          <ac:chgData name="Waldek Mastykarz" userId="8c3ccc08-b2ec-4e63-9b9b-25eb044a606e" providerId="ADAL" clId="{62613E7C-132A-7E44-A591-79778524DB81}" dt="2020-11-13T14:06:00.422" v="1557" actId="21"/>
          <ac:picMkLst>
            <pc:docMk/>
            <pc:sldMk cId="3619587254" sldId="11717"/>
            <ac:picMk id="10" creationId="{07791E9F-5828-9E4E-BE46-D89ABC440F20}"/>
          </ac:picMkLst>
        </pc:picChg>
      </pc:sldChg>
      <pc:sldChg chg="addSp delSp modSp new del mod modClrScheme chgLayout">
        <pc:chgData name="Waldek Mastykarz" userId="8c3ccc08-b2ec-4e63-9b9b-25eb044a606e" providerId="ADAL" clId="{62613E7C-132A-7E44-A591-79778524DB81}" dt="2020-11-12T15:04:20.494" v="202" actId="2696"/>
        <pc:sldMkLst>
          <pc:docMk/>
          <pc:sldMk cId="3974544553" sldId="11717"/>
        </pc:sldMkLst>
        <pc:spChg chg="del mod ord">
          <ac:chgData name="Waldek Mastykarz" userId="8c3ccc08-b2ec-4e63-9b9b-25eb044a606e" providerId="ADAL" clId="{62613E7C-132A-7E44-A591-79778524DB81}" dt="2020-11-12T15:00:14.609" v="95" actId="700"/>
          <ac:spMkLst>
            <pc:docMk/>
            <pc:sldMk cId="3974544553" sldId="11717"/>
            <ac:spMk id="2" creationId="{7C7FA08D-C2F8-D34A-9BD9-0C82A7E07398}"/>
          </ac:spMkLst>
        </pc:spChg>
        <pc:spChg chg="add del mod ord">
          <ac:chgData name="Waldek Mastykarz" userId="8c3ccc08-b2ec-4e63-9b9b-25eb044a606e" providerId="ADAL" clId="{62613E7C-132A-7E44-A591-79778524DB81}" dt="2020-11-12T15:00:18.524" v="96" actId="700"/>
          <ac:spMkLst>
            <pc:docMk/>
            <pc:sldMk cId="3974544553" sldId="11717"/>
            <ac:spMk id="3" creationId="{FF741327-A132-DA4C-AA73-D872F0A71868}"/>
          </ac:spMkLst>
        </pc:spChg>
        <pc:spChg chg="add del mod ord">
          <ac:chgData name="Waldek Mastykarz" userId="8c3ccc08-b2ec-4e63-9b9b-25eb044a606e" providerId="ADAL" clId="{62613E7C-132A-7E44-A591-79778524DB81}" dt="2020-11-12T15:00:18.524" v="96" actId="700"/>
          <ac:spMkLst>
            <pc:docMk/>
            <pc:sldMk cId="3974544553" sldId="11717"/>
            <ac:spMk id="4" creationId="{442F1347-4BEB-E543-AB0F-E24C2EF0A83D}"/>
          </ac:spMkLst>
        </pc:spChg>
        <pc:spChg chg="add del mod ord">
          <ac:chgData name="Waldek Mastykarz" userId="8c3ccc08-b2ec-4e63-9b9b-25eb044a606e" providerId="ADAL" clId="{62613E7C-132A-7E44-A591-79778524DB81}" dt="2020-11-12T15:00:22.822" v="97" actId="700"/>
          <ac:spMkLst>
            <pc:docMk/>
            <pc:sldMk cId="3974544553" sldId="11717"/>
            <ac:spMk id="5" creationId="{83826496-BF15-6C4C-B292-8E2F6D2042D3}"/>
          </ac:spMkLst>
        </pc:spChg>
        <pc:spChg chg="add del mod ord">
          <ac:chgData name="Waldek Mastykarz" userId="8c3ccc08-b2ec-4e63-9b9b-25eb044a606e" providerId="ADAL" clId="{62613E7C-132A-7E44-A591-79778524DB81}" dt="2020-11-12T15:00:22.822" v="97" actId="700"/>
          <ac:spMkLst>
            <pc:docMk/>
            <pc:sldMk cId="3974544553" sldId="11717"/>
            <ac:spMk id="6" creationId="{4A3655E3-8D41-4347-ADAF-73200FD1981E}"/>
          </ac:spMkLst>
        </pc:spChg>
        <pc:spChg chg="add mod ord">
          <ac:chgData name="Waldek Mastykarz" userId="8c3ccc08-b2ec-4e63-9b9b-25eb044a606e" providerId="ADAL" clId="{62613E7C-132A-7E44-A591-79778524DB81}" dt="2020-11-12T15:03:18.886" v="144" actId="1035"/>
          <ac:spMkLst>
            <pc:docMk/>
            <pc:sldMk cId="3974544553" sldId="11717"/>
            <ac:spMk id="7" creationId="{24B5FDE2-D4B4-9045-9EDB-825CEB194389}"/>
          </ac:spMkLst>
        </pc:spChg>
        <pc:spChg chg="add del mod ord">
          <ac:chgData name="Waldek Mastykarz" userId="8c3ccc08-b2ec-4e63-9b9b-25eb044a606e" providerId="ADAL" clId="{62613E7C-132A-7E44-A591-79778524DB81}" dt="2020-11-12T15:02:28.749" v="130" actId="700"/>
          <ac:spMkLst>
            <pc:docMk/>
            <pc:sldMk cId="3974544553" sldId="11717"/>
            <ac:spMk id="8" creationId="{DEC8FAD6-CBF6-044E-8AB7-16EA3244DFF6}"/>
          </ac:spMkLst>
        </pc:spChg>
        <pc:picChg chg="add mod">
          <ac:chgData name="Waldek Mastykarz" userId="8c3ccc08-b2ec-4e63-9b9b-25eb044a606e" providerId="ADAL" clId="{62613E7C-132A-7E44-A591-79778524DB81}" dt="2020-11-12T15:03:16.406" v="140" actId="1076"/>
          <ac:picMkLst>
            <pc:docMk/>
            <pc:sldMk cId="3974544553" sldId="11717"/>
            <ac:picMk id="10" creationId="{07791E9F-5828-9E4E-BE46-D89ABC440F20}"/>
          </ac:picMkLst>
        </pc:picChg>
      </pc:sldChg>
      <pc:sldChg chg="addSp delSp modSp add mod modNotesTx">
        <pc:chgData name="Waldek Mastykarz" userId="8c3ccc08-b2ec-4e63-9b9b-25eb044a606e" providerId="ADAL" clId="{62613E7C-132A-7E44-A591-79778524DB81}" dt="2020-11-16T13:16:51.638" v="2673" actId="20577"/>
        <pc:sldMkLst>
          <pc:docMk/>
          <pc:sldMk cId="927895714" sldId="11718"/>
        </pc:sldMkLst>
        <pc:spChg chg="add del mod">
          <ac:chgData name="Waldek Mastykarz" userId="8c3ccc08-b2ec-4e63-9b9b-25eb044a606e" providerId="ADAL" clId="{62613E7C-132A-7E44-A591-79778524DB81}" dt="2020-11-13T14:05:29.447" v="1539" actId="478"/>
          <ac:spMkLst>
            <pc:docMk/>
            <pc:sldMk cId="927895714" sldId="11718"/>
            <ac:spMk id="6" creationId="{E49937B1-8CDB-0F47-89D2-2F33C004E1DB}"/>
          </ac:spMkLst>
        </pc:spChg>
        <pc:spChg chg="del">
          <ac:chgData name="Waldek Mastykarz" userId="8c3ccc08-b2ec-4e63-9b9b-25eb044a606e" providerId="ADAL" clId="{62613E7C-132A-7E44-A591-79778524DB81}" dt="2020-11-13T14:05:27.967" v="1537" actId="478"/>
          <ac:spMkLst>
            <pc:docMk/>
            <pc:sldMk cId="927895714" sldId="11718"/>
            <ac:spMk id="7" creationId="{24B5FDE2-D4B4-9045-9EDB-825CEB194389}"/>
          </ac:spMkLst>
        </pc:spChg>
        <pc:spChg chg="add mod">
          <ac:chgData name="Waldek Mastykarz" userId="8c3ccc08-b2ec-4e63-9b9b-25eb044a606e" providerId="ADAL" clId="{62613E7C-132A-7E44-A591-79778524DB81}" dt="2020-11-13T14:31:57.449" v="1719" actId="242"/>
          <ac:spMkLst>
            <pc:docMk/>
            <pc:sldMk cId="927895714" sldId="11718"/>
            <ac:spMk id="9" creationId="{C3C1E84E-F1E6-834B-BB6A-3EB733DE5A45}"/>
          </ac:spMkLst>
        </pc:spChg>
        <pc:picChg chg="del">
          <ac:chgData name="Waldek Mastykarz" userId="8c3ccc08-b2ec-4e63-9b9b-25eb044a606e" providerId="ADAL" clId="{62613E7C-132A-7E44-A591-79778524DB81}" dt="2020-11-13T14:04:26.754" v="1524" actId="478"/>
          <ac:picMkLst>
            <pc:docMk/>
            <pc:sldMk cId="927895714" sldId="11718"/>
            <ac:picMk id="2" creationId="{5BE0CF0A-9873-3440-8537-177D381E8828}"/>
          </ac:picMkLst>
        </pc:picChg>
        <pc:picChg chg="add mod modCrop">
          <ac:chgData name="Waldek Mastykarz" userId="8c3ccc08-b2ec-4e63-9b9b-25eb044a606e" providerId="ADAL" clId="{62613E7C-132A-7E44-A591-79778524DB81}" dt="2020-11-13T14:05:49.157" v="1554" actId="1076"/>
          <ac:picMkLst>
            <pc:docMk/>
            <pc:sldMk cId="927895714" sldId="11718"/>
            <ac:picMk id="3" creationId="{23D5C95A-62F3-FD48-825C-E91A3BE2CF6F}"/>
          </ac:picMkLst>
        </pc:picChg>
      </pc:sldChg>
      <pc:sldChg chg="modSp add del mod">
        <pc:chgData name="Waldek Mastykarz" userId="8c3ccc08-b2ec-4e63-9b9b-25eb044a606e" providerId="ADAL" clId="{62613E7C-132A-7E44-A591-79778524DB81}" dt="2020-11-13T13:27:27.152" v="1410" actId="2696"/>
        <pc:sldMkLst>
          <pc:docMk/>
          <pc:sldMk cId="1259175685" sldId="11718"/>
        </pc:sldMkLst>
        <pc:spChg chg="mod">
          <ac:chgData name="Waldek Mastykarz" userId="8c3ccc08-b2ec-4e63-9b9b-25eb044a606e" providerId="ADAL" clId="{62613E7C-132A-7E44-A591-79778524DB81}" dt="2020-11-12T15:06:41.512" v="320" actId="2711"/>
          <ac:spMkLst>
            <pc:docMk/>
            <pc:sldMk cId="1259175685" sldId="11718"/>
            <ac:spMk id="7" creationId="{24B5FDE2-D4B4-9045-9EDB-825CEB194389}"/>
          </ac:spMkLst>
        </pc:spChg>
      </pc:sldChg>
      <pc:sldChg chg="addSp delSp modSp add del mod">
        <pc:chgData name="Waldek Mastykarz" userId="8c3ccc08-b2ec-4e63-9b9b-25eb044a606e" providerId="ADAL" clId="{62613E7C-132A-7E44-A591-79778524DB81}" dt="2020-11-12T15:04:20.480" v="200" actId="2696"/>
        <pc:sldMkLst>
          <pc:docMk/>
          <pc:sldMk cId="2257823872" sldId="11718"/>
        </pc:sldMkLst>
        <pc:spChg chg="mod">
          <ac:chgData name="Waldek Mastykarz" userId="8c3ccc08-b2ec-4e63-9b9b-25eb044a606e" providerId="ADAL" clId="{62613E7C-132A-7E44-A591-79778524DB81}" dt="2020-11-12T15:03:37.618" v="162" actId="20577"/>
          <ac:spMkLst>
            <pc:docMk/>
            <pc:sldMk cId="2257823872" sldId="11718"/>
            <ac:spMk id="7" creationId="{24B5FDE2-D4B4-9045-9EDB-825CEB194389}"/>
          </ac:spMkLst>
        </pc:spChg>
        <pc:picChg chg="add">
          <ac:chgData name="Waldek Mastykarz" userId="8c3ccc08-b2ec-4e63-9b9b-25eb044a606e" providerId="ADAL" clId="{62613E7C-132A-7E44-A591-79778524DB81}" dt="2020-11-12T15:03:30.024" v="148" actId="22"/>
          <ac:picMkLst>
            <pc:docMk/>
            <pc:sldMk cId="2257823872" sldId="11718"/>
            <ac:picMk id="2" creationId="{5BE0CF0A-9873-3440-8537-177D381E8828}"/>
          </ac:picMkLst>
        </pc:picChg>
        <pc:picChg chg="del">
          <ac:chgData name="Waldek Mastykarz" userId="8c3ccc08-b2ec-4e63-9b9b-25eb044a606e" providerId="ADAL" clId="{62613E7C-132A-7E44-A591-79778524DB81}" dt="2020-11-12T15:03:29.649" v="147" actId="478"/>
          <ac:picMkLst>
            <pc:docMk/>
            <pc:sldMk cId="2257823872" sldId="11718"/>
            <ac:picMk id="10" creationId="{07791E9F-5828-9E4E-BE46-D89ABC440F20}"/>
          </ac:picMkLst>
        </pc:picChg>
      </pc:sldChg>
      <pc:sldChg chg="addSp delSp modSp add mod ord modNotesTx">
        <pc:chgData name="Waldek Mastykarz" userId="8c3ccc08-b2ec-4e63-9b9b-25eb044a606e" providerId="ADAL" clId="{62613E7C-132A-7E44-A591-79778524DB81}" dt="2020-11-16T13:15:53.795" v="2491" actId="20577"/>
        <pc:sldMkLst>
          <pc:docMk/>
          <pc:sldMk cId="227630442" sldId="11719"/>
        </pc:sldMkLst>
        <pc:spChg chg="mod">
          <ac:chgData name="Waldek Mastykarz" userId="8c3ccc08-b2ec-4e63-9b9b-25eb044a606e" providerId="ADAL" clId="{62613E7C-132A-7E44-A591-79778524DB81}" dt="2020-11-13T14:24:39.243" v="1695" actId="20577"/>
          <ac:spMkLst>
            <pc:docMk/>
            <pc:sldMk cId="227630442" sldId="11719"/>
            <ac:spMk id="5" creationId="{C7486EBE-0FC5-844D-944C-5B7A7EE50E86}"/>
          </ac:spMkLst>
        </pc:spChg>
        <pc:grpChg chg="add mod">
          <ac:chgData name="Waldek Mastykarz" userId="8c3ccc08-b2ec-4e63-9b9b-25eb044a606e" providerId="ADAL" clId="{62613E7C-132A-7E44-A591-79778524DB81}" dt="2020-11-13T14:09:09.670" v="1614" actId="1076"/>
          <ac:grpSpMkLst>
            <pc:docMk/>
            <pc:sldMk cId="227630442" sldId="11719"/>
            <ac:grpSpMk id="7" creationId="{69B94944-CE1B-3246-ACA7-A72F03D98857}"/>
          </ac:grpSpMkLst>
        </pc:grpChg>
        <pc:picChg chg="del mod">
          <ac:chgData name="Waldek Mastykarz" userId="8c3ccc08-b2ec-4e63-9b9b-25eb044a606e" providerId="ADAL" clId="{62613E7C-132A-7E44-A591-79778524DB81}" dt="2020-11-13T14:08:21.205" v="1579" actId="478"/>
          <ac:picMkLst>
            <pc:docMk/>
            <pc:sldMk cId="227630442" sldId="11719"/>
            <ac:picMk id="2" creationId="{C54627A1-495D-9A42-8A44-D0A95F19E4B2}"/>
          </ac:picMkLst>
        </pc:picChg>
        <pc:picChg chg="add del mod modCrop">
          <ac:chgData name="Waldek Mastykarz" userId="8c3ccc08-b2ec-4e63-9b9b-25eb044a606e" providerId="ADAL" clId="{62613E7C-132A-7E44-A591-79778524DB81}" dt="2020-11-13T14:04:20.337" v="1522" actId="21"/>
          <ac:picMkLst>
            <pc:docMk/>
            <pc:sldMk cId="227630442" sldId="11719"/>
            <ac:picMk id="3" creationId="{028B9280-14B0-C94F-8F1E-7719DC86CEA4}"/>
          </ac:picMkLst>
        </pc:picChg>
        <pc:picChg chg="add mod">
          <ac:chgData name="Waldek Mastykarz" userId="8c3ccc08-b2ec-4e63-9b9b-25eb044a606e" providerId="ADAL" clId="{62613E7C-132A-7E44-A591-79778524DB81}" dt="2020-11-13T14:09:15.799" v="1615" actId="1076"/>
          <ac:picMkLst>
            <pc:docMk/>
            <pc:sldMk cId="227630442" sldId="11719"/>
            <ac:picMk id="6" creationId="{C41FDB7F-6031-D64E-B04E-BB72805DD733}"/>
          </ac:picMkLst>
        </pc:picChg>
        <pc:picChg chg="mod">
          <ac:chgData name="Waldek Mastykarz" userId="8c3ccc08-b2ec-4e63-9b9b-25eb044a606e" providerId="ADAL" clId="{62613E7C-132A-7E44-A591-79778524DB81}" dt="2020-11-13T14:08:18.230" v="1578"/>
          <ac:picMkLst>
            <pc:docMk/>
            <pc:sldMk cId="227630442" sldId="11719"/>
            <ac:picMk id="8" creationId="{24AE8976-67EC-1A48-B9EA-7E1A23FCE432}"/>
          </ac:picMkLst>
        </pc:picChg>
        <pc:picChg chg="mod">
          <ac:chgData name="Waldek Mastykarz" userId="8c3ccc08-b2ec-4e63-9b9b-25eb044a606e" providerId="ADAL" clId="{62613E7C-132A-7E44-A591-79778524DB81}" dt="2020-11-13T14:08:18.230" v="1578"/>
          <ac:picMkLst>
            <pc:docMk/>
            <pc:sldMk cId="227630442" sldId="11719"/>
            <ac:picMk id="9" creationId="{DDC0E9F5-F452-054E-A33C-16588F8C8103}"/>
          </ac:picMkLst>
        </pc:picChg>
      </pc:sldChg>
      <pc:sldChg chg="addSp delSp modSp add del mod ord">
        <pc:chgData name="Waldek Mastykarz" userId="8c3ccc08-b2ec-4e63-9b9b-25eb044a606e" providerId="ADAL" clId="{62613E7C-132A-7E44-A591-79778524DB81}" dt="2020-11-12T15:04:20.486" v="201" actId="2696"/>
        <pc:sldMkLst>
          <pc:docMk/>
          <pc:sldMk cId="2254694513" sldId="11719"/>
        </pc:sldMkLst>
        <pc:spChg chg="mod">
          <ac:chgData name="Waldek Mastykarz" userId="8c3ccc08-b2ec-4e63-9b9b-25eb044a606e" providerId="ADAL" clId="{62613E7C-132A-7E44-A591-79778524DB81}" dt="2020-11-12T15:04:08.567" v="196" actId="20577"/>
          <ac:spMkLst>
            <pc:docMk/>
            <pc:sldMk cId="2254694513" sldId="11719"/>
            <ac:spMk id="7" creationId="{24B5FDE2-D4B4-9045-9EDB-825CEB194389}"/>
          </ac:spMkLst>
        </pc:spChg>
        <pc:picChg chg="add mod">
          <ac:chgData name="Waldek Mastykarz" userId="8c3ccc08-b2ec-4e63-9b9b-25eb044a606e" providerId="ADAL" clId="{62613E7C-132A-7E44-A591-79778524DB81}" dt="2020-11-12T15:04:12.355" v="197" actId="1076"/>
          <ac:picMkLst>
            <pc:docMk/>
            <pc:sldMk cId="2254694513" sldId="11719"/>
            <ac:picMk id="2" creationId="{C54627A1-495D-9A42-8A44-D0A95F19E4B2}"/>
          </ac:picMkLst>
        </pc:picChg>
        <pc:picChg chg="del">
          <ac:chgData name="Waldek Mastykarz" userId="8c3ccc08-b2ec-4e63-9b9b-25eb044a606e" providerId="ADAL" clId="{62613E7C-132A-7E44-A591-79778524DB81}" dt="2020-11-12T15:03:55.503" v="167" actId="478"/>
          <ac:picMkLst>
            <pc:docMk/>
            <pc:sldMk cId="2254694513" sldId="11719"/>
            <ac:picMk id="10" creationId="{07791E9F-5828-9E4E-BE46-D89ABC440F20}"/>
          </ac:picMkLst>
        </pc:picChg>
      </pc:sldChg>
      <pc:sldChg chg="addSp delSp modSp add del mod">
        <pc:chgData name="Waldek Mastykarz" userId="8c3ccc08-b2ec-4e63-9b9b-25eb044a606e" providerId="ADAL" clId="{62613E7C-132A-7E44-A591-79778524DB81}" dt="2020-11-13T13:27:27.157" v="1411" actId="2696"/>
        <pc:sldMkLst>
          <pc:docMk/>
          <pc:sldMk cId="3608634777" sldId="11719"/>
        </pc:sldMkLst>
        <pc:spChg chg="add del mod">
          <ac:chgData name="Waldek Mastykarz" userId="8c3ccc08-b2ec-4e63-9b9b-25eb044a606e" providerId="ADAL" clId="{62613E7C-132A-7E44-A591-79778524DB81}" dt="2020-11-13T11:58:08.448" v="973" actId="478"/>
          <ac:spMkLst>
            <pc:docMk/>
            <pc:sldMk cId="3608634777" sldId="11719"/>
            <ac:spMk id="4" creationId="{DFF843C8-D868-8747-A336-7CE404CC38E4}"/>
          </ac:spMkLst>
        </pc:spChg>
        <pc:spChg chg="add">
          <ac:chgData name="Waldek Mastykarz" userId="8c3ccc08-b2ec-4e63-9b9b-25eb044a606e" providerId="ADAL" clId="{62613E7C-132A-7E44-A591-79778524DB81}" dt="2020-11-13T11:58:08.718" v="974" actId="22"/>
          <ac:spMkLst>
            <pc:docMk/>
            <pc:sldMk cId="3608634777" sldId="11719"/>
            <ac:spMk id="5" creationId="{C7486EBE-0FC5-844D-944C-5B7A7EE50E86}"/>
          </ac:spMkLst>
        </pc:spChg>
        <pc:spChg chg="add del mod">
          <ac:chgData name="Waldek Mastykarz" userId="8c3ccc08-b2ec-4e63-9b9b-25eb044a606e" providerId="ADAL" clId="{62613E7C-132A-7E44-A591-79778524DB81}" dt="2020-11-13T11:58:07.056" v="972" actId="21"/>
          <ac:spMkLst>
            <pc:docMk/>
            <pc:sldMk cId="3608634777" sldId="11719"/>
            <ac:spMk id="6" creationId="{C538316B-64FD-694D-9A58-CA187378BF18}"/>
          </ac:spMkLst>
        </pc:spChg>
        <pc:spChg chg="del mod">
          <ac:chgData name="Waldek Mastykarz" userId="8c3ccc08-b2ec-4e63-9b9b-25eb044a606e" providerId="ADAL" clId="{62613E7C-132A-7E44-A591-79778524DB81}" dt="2020-11-13T11:57:54.011" v="947" actId="478"/>
          <ac:spMkLst>
            <pc:docMk/>
            <pc:sldMk cId="3608634777" sldId="11719"/>
            <ac:spMk id="7" creationId="{24B5FDE2-D4B4-9045-9EDB-825CEB194389}"/>
          </ac:spMkLst>
        </pc:spChg>
        <pc:picChg chg="mod">
          <ac:chgData name="Waldek Mastykarz" userId="8c3ccc08-b2ec-4e63-9b9b-25eb044a606e" providerId="ADAL" clId="{62613E7C-132A-7E44-A591-79778524DB81}" dt="2020-11-13T11:57:38.965" v="946" actId="1076"/>
          <ac:picMkLst>
            <pc:docMk/>
            <pc:sldMk cId="3608634777" sldId="11719"/>
            <ac:picMk id="2" creationId="{C54627A1-495D-9A42-8A44-D0A95F19E4B2}"/>
          </ac:picMkLst>
        </pc:picChg>
      </pc:sldChg>
      <pc:sldChg chg="modSp add mod">
        <pc:chgData name="Waldek Mastykarz" userId="8c3ccc08-b2ec-4e63-9b9b-25eb044a606e" providerId="ADAL" clId="{62613E7C-132A-7E44-A591-79778524DB81}" dt="2020-11-12T15:04:49.950" v="243" actId="1076"/>
        <pc:sldMkLst>
          <pc:docMk/>
          <pc:sldMk cId="1323183175" sldId="11720"/>
        </pc:sldMkLst>
        <pc:spChg chg="mod">
          <ac:chgData name="Waldek Mastykarz" userId="8c3ccc08-b2ec-4e63-9b9b-25eb044a606e" providerId="ADAL" clId="{62613E7C-132A-7E44-A591-79778524DB81}" dt="2020-11-12T15:04:49.950" v="243" actId="1076"/>
          <ac:spMkLst>
            <pc:docMk/>
            <pc:sldMk cId="1323183175" sldId="11720"/>
            <ac:spMk id="12" creationId="{E5CB2048-40DA-D24D-B641-7100930082E1}"/>
          </ac:spMkLst>
        </pc:spChg>
      </pc:sldChg>
      <pc:sldChg chg="addSp delSp modSp new mod ord modAnim modNotesTx">
        <pc:chgData name="Waldek Mastykarz" userId="8c3ccc08-b2ec-4e63-9b9b-25eb044a606e" providerId="ADAL" clId="{62613E7C-132A-7E44-A591-79778524DB81}" dt="2020-11-16T13:21:29.225" v="3702" actId="20577"/>
        <pc:sldMkLst>
          <pc:docMk/>
          <pc:sldMk cId="2857974864" sldId="11721"/>
        </pc:sldMkLst>
        <pc:spChg chg="del mod">
          <ac:chgData name="Waldek Mastykarz" userId="8c3ccc08-b2ec-4e63-9b9b-25eb044a606e" providerId="ADAL" clId="{62613E7C-132A-7E44-A591-79778524DB81}" dt="2020-11-12T15:32:04.809" v="770" actId="478"/>
          <ac:spMkLst>
            <pc:docMk/>
            <pc:sldMk cId="2857974864" sldId="11721"/>
            <ac:spMk id="2" creationId="{DB3905E3-A23E-864A-BCED-3BA6789CCFDD}"/>
          </ac:spMkLst>
        </pc:spChg>
        <pc:spChg chg="del">
          <ac:chgData name="Waldek Mastykarz" userId="8c3ccc08-b2ec-4e63-9b9b-25eb044a606e" providerId="ADAL" clId="{62613E7C-132A-7E44-A591-79778524DB81}" dt="2020-11-12T15:07:34.434" v="323" actId="478"/>
          <ac:spMkLst>
            <pc:docMk/>
            <pc:sldMk cId="2857974864" sldId="11721"/>
            <ac:spMk id="3" creationId="{B5C46A99-2A80-084A-AAE5-A5A2AD141757}"/>
          </ac:spMkLst>
        </pc:spChg>
        <pc:spChg chg="add del">
          <ac:chgData name="Waldek Mastykarz" userId="8c3ccc08-b2ec-4e63-9b9b-25eb044a606e" providerId="ADAL" clId="{62613E7C-132A-7E44-A591-79778524DB81}" dt="2020-11-12T15:31:33.340" v="765" actId="478"/>
          <ac:spMkLst>
            <pc:docMk/>
            <pc:sldMk cId="2857974864" sldId="11721"/>
            <ac:spMk id="5" creationId="{AF2C2F91-88A3-9543-8A54-22E657B3ADCF}"/>
          </ac:spMkLst>
        </pc:spChg>
        <pc:spChg chg="add mod topLvl">
          <ac:chgData name="Waldek Mastykarz" userId="8c3ccc08-b2ec-4e63-9b9b-25eb044a606e" providerId="ADAL" clId="{62613E7C-132A-7E44-A591-79778524DB81}" dt="2020-11-13T14:21:16.755" v="1654" actId="165"/>
          <ac:spMkLst>
            <pc:docMk/>
            <pc:sldMk cId="2857974864" sldId="11721"/>
            <ac:spMk id="7" creationId="{1E365995-8520-1649-BA87-DD50DE89A6EC}"/>
          </ac:spMkLst>
        </pc:spChg>
        <pc:spChg chg="add mod topLvl">
          <ac:chgData name="Waldek Mastykarz" userId="8c3ccc08-b2ec-4e63-9b9b-25eb044a606e" providerId="ADAL" clId="{62613E7C-132A-7E44-A591-79778524DB81}" dt="2020-11-13T14:21:04.578" v="1652" actId="165"/>
          <ac:spMkLst>
            <pc:docMk/>
            <pc:sldMk cId="2857974864" sldId="11721"/>
            <ac:spMk id="9" creationId="{E3265BE9-2635-0D4A-85C1-0772CB70E4B6}"/>
          </ac:spMkLst>
        </pc:spChg>
        <pc:spChg chg="add mod topLvl">
          <ac:chgData name="Waldek Mastykarz" userId="8c3ccc08-b2ec-4e63-9b9b-25eb044a606e" providerId="ADAL" clId="{62613E7C-132A-7E44-A591-79778524DB81}" dt="2020-11-13T14:21:16.755" v="1654" actId="165"/>
          <ac:spMkLst>
            <pc:docMk/>
            <pc:sldMk cId="2857974864" sldId="11721"/>
            <ac:spMk id="11" creationId="{39CE231B-78F3-2C41-B903-4B85D0FAF557}"/>
          </ac:spMkLst>
        </pc:spChg>
        <pc:spChg chg="add mod topLvl">
          <ac:chgData name="Waldek Mastykarz" userId="8c3ccc08-b2ec-4e63-9b9b-25eb044a606e" providerId="ADAL" clId="{62613E7C-132A-7E44-A591-79778524DB81}" dt="2020-11-13T14:21:16.755" v="1654" actId="165"/>
          <ac:spMkLst>
            <pc:docMk/>
            <pc:sldMk cId="2857974864" sldId="11721"/>
            <ac:spMk id="13" creationId="{AA6D922E-2403-504B-B141-7C5A1BD5C223}"/>
          </ac:spMkLst>
        </pc:spChg>
        <pc:spChg chg="add del">
          <ac:chgData name="Waldek Mastykarz" userId="8c3ccc08-b2ec-4e63-9b9b-25eb044a606e" providerId="ADAL" clId="{62613E7C-132A-7E44-A591-79778524DB81}" dt="2020-11-12T15:31:40.665" v="767" actId="22"/>
          <ac:spMkLst>
            <pc:docMk/>
            <pc:sldMk cId="2857974864" sldId="11721"/>
            <ac:spMk id="17" creationId="{77E60313-D33C-024C-9E38-EB27FD6C268B}"/>
          </ac:spMkLst>
        </pc:spChg>
        <pc:spChg chg="add mod topLvl">
          <ac:chgData name="Waldek Mastykarz" userId="8c3ccc08-b2ec-4e63-9b9b-25eb044a606e" providerId="ADAL" clId="{62613E7C-132A-7E44-A591-79778524DB81}" dt="2020-11-13T14:21:04.578" v="1652" actId="165"/>
          <ac:spMkLst>
            <pc:docMk/>
            <pc:sldMk cId="2857974864" sldId="11721"/>
            <ac:spMk id="18" creationId="{C19E151E-F026-0646-8A33-9A2C3575094B}"/>
          </ac:spMkLst>
        </pc:spChg>
        <pc:spChg chg="add del mod">
          <ac:chgData name="Waldek Mastykarz" userId="8c3ccc08-b2ec-4e63-9b9b-25eb044a606e" providerId="ADAL" clId="{62613E7C-132A-7E44-A591-79778524DB81}" dt="2020-11-12T15:32:07.935" v="772" actId="478"/>
          <ac:spMkLst>
            <pc:docMk/>
            <pc:sldMk cId="2857974864" sldId="11721"/>
            <ac:spMk id="20" creationId="{A0EE1962-A5A7-674F-A667-A441B1EA738A}"/>
          </ac:spMkLst>
        </pc:spChg>
        <pc:grpChg chg="add del mod topLvl">
          <ac:chgData name="Waldek Mastykarz" userId="8c3ccc08-b2ec-4e63-9b9b-25eb044a606e" providerId="ADAL" clId="{62613E7C-132A-7E44-A591-79778524DB81}" dt="2020-11-13T14:21:16.755" v="1654" actId="165"/>
          <ac:grpSpMkLst>
            <pc:docMk/>
            <pc:sldMk cId="2857974864" sldId="11721"/>
            <ac:grpSpMk id="14" creationId="{A12C47DF-94F4-444A-A3F1-7C0D76219EBB}"/>
          </ac:grpSpMkLst>
        </pc:grpChg>
        <pc:grpChg chg="add del mod">
          <ac:chgData name="Waldek Mastykarz" userId="8c3ccc08-b2ec-4e63-9b9b-25eb044a606e" providerId="ADAL" clId="{62613E7C-132A-7E44-A591-79778524DB81}" dt="2020-11-13T14:21:04.578" v="1652" actId="165"/>
          <ac:grpSpMkLst>
            <pc:docMk/>
            <pc:sldMk cId="2857974864" sldId="11721"/>
            <ac:grpSpMk id="21" creationId="{E80252F4-9664-B14F-B3B6-373245ACFCBD}"/>
          </ac:grpSpMkLst>
        </pc:grpChg>
        <pc:picChg chg="add del mod">
          <ac:chgData name="Waldek Mastykarz" userId="8c3ccc08-b2ec-4e63-9b9b-25eb044a606e" providerId="ADAL" clId="{62613E7C-132A-7E44-A591-79778524DB81}" dt="2020-11-12T15:23:12.269" v="614" actId="478"/>
          <ac:picMkLst>
            <pc:docMk/>
            <pc:sldMk cId="2857974864" sldId="11721"/>
            <ac:picMk id="15" creationId="{5F428F53-B74B-6448-99A3-2CEC60B3D9E7}"/>
          </ac:picMkLst>
        </pc:picChg>
      </pc:sldChg>
      <pc:sldChg chg="addSp delSp modSp new del mod modAnim modNotesTx">
        <pc:chgData name="Waldek Mastykarz" userId="8c3ccc08-b2ec-4e63-9b9b-25eb044a606e" providerId="ADAL" clId="{62613E7C-132A-7E44-A591-79778524DB81}" dt="2020-11-13T15:24:30.345" v="2344" actId="2696"/>
        <pc:sldMkLst>
          <pc:docMk/>
          <pc:sldMk cId="1459103573" sldId="11722"/>
        </pc:sldMkLst>
        <pc:spChg chg="del mod">
          <ac:chgData name="Waldek Mastykarz" userId="8c3ccc08-b2ec-4e63-9b9b-25eb044a606e" providerId="ADAL" clId="{62613E7C-132A-7E44-A591-79778524DB81}" dt="2020-11-12T15:32:46.075" v="786" actId="478"/>
          <ac:spMkLst>
            <pc:docMk/>
            <pc:sldMk cId="1459103573" sldId="11722"/>
            <ac:spMk id="2" creationId="{CF55741E-5503-F947-8ACF-C8ABD5BC117E}"/>
          </ac:spMkLst>
        </pc:spChg>
        <pc:spChg chg="del">
          <ac:chgData name="Waldek Mastykarz" userId="8c3ccc08-b2ec-4e63-9b9b-25eb044a606e" providerId="ADAL" clId="{62613E7C-132A-7E44-A591-79778524DB81}" dt="2020-11-12T15:28:14.111" v="728" actId="478"/>
          <ac:spMkLst>
            <pc:docMk/>
            <pc:sldMk cId="1459103573" sldId="11722"/>
            <ac:spMk id="3" creationId="{76CAECB7-AB2F-6E40-97AD-D858D1E7D36D}"/>
          </ac:spMkLst>
        </pc:spChg>
        <pc:spChg chg="add mod">
          <ac:chgData name="Waldek Mastykarz" userId="8c3ccc08-b2ec-4e63-9b9b-25eb044a606e" providerId="ADAL" clId="{62613E7C-132A-7E44-A591-79778524DB81}" dt="2020-11-12T15:28:21.316" v="760" actId="1035"/>
          <ac:spMkLst>
            <pc:docMk/>
            <pc:sldMk cId="1459103573" sldId="11722"/>
            <ac:spMk id="5" creationId="{38311140-6155-9646-B369-7E3F8DCE059F}"/>
          </ac:spMkLst>
        </pc:spChg>
        <pc:spChg chg="add mod">
          <ac:chgData name="Waldek Mastykarz" userId="8c3ccc08-b2ec-4e63-9b9b-25eb044a606e" providerId="ADAL" clId="{62613E7C-132A-7E44-A591-79778524DB81}" dt="2020-11-12T15:28:21.316" v="760" actId="1035"/>
          <ac:spMkLst>
            <pc:docMk/>
            <pc:sldMk cId="1459103573" sldId="11722"/>
            <ac:spMk id="6" creationId="{CF519F3D-E674-7847-B2B7-F20ACE243543}"/>
          </ac:spMkLst>
        </pc:spChg>
        <pc:spChg chg="mod">
          <ac:chgData name="Waldek Mastykarz" userId="8c3ccc08-b2ec-4e63-9b9b-25eb044a606e" providerId="ADAL" clId="{62613E7C-132A-7E44-A591-79778524DB81}" dt="2020-11-12T15:28:21.316" v="760" actId="1035"/>
          <ac:spMkLst>
            <pc:docMk/>
            <pc:sldMk cId="1459103573" sldId="11722"/>
            <ac:spMk id="13" creationId="{1881AFA5-8A8A-F34A-A897-8D8A29D25DA3}"/>
          </ac:spMkLst>
        </pc:spChg>
        <pc:spChg chg="mod">
          <ac:chgData name="Waldek Mastykarz" userId="8c3ccc08-b2ec-4e63-9b9b-25eb044a606e" providerId="ADAL" clId="{62613E7C-132A-7E44-A591-79778524DB81}" dt="2020-11-12T15:28:21.316" v="760" actId="1035"/>
          <ac:spMkLst>
            <pc:docMk/>
            <pc:sldMk cId="1459103573" sldId="11722"/>
            <ac:spMk id="14" creationId="{81B9D94C-472D-D54E-A89F-A0FE674074EE}"/>
          </ac:spMkLst>
        </pc:spChg>
        <pc:spChg chg="mod">
          <ac:chgData name="Waldek Mastykarz" userId="8c3ccc08-b2ec-4e63-9b9b-25eb044a606e" providerId="ADAL" clId="{62613E7C-132A-7E44-A591-79778524DB81}" dt="2020-11-12T15:28:21.316" v="760" actId="1035"/>
          <ac:spMkLst>
            <pc:docMk/>
            <pc:sldMk cId="1459103573" sldId="11722"/>
            <ac:spMk id="15" creationId="{187FCDC0-F6A3-6647-837C-527B9AA7C325}"/>
          </ac:spMkLst>
        </pc:spChg>
        <pc:spChg chg="mod">
          <ac:chgData name="Waldek Mastykarz" userId="8c3ccc08-b2ec-4e63-9b9b-25eb044a606e" providerId="ADAL" clId="{62613E7C-132A-7E44-A591-79778524DB81}" dt="2020-11-12T15:28:21.316" v="760" actId="1035"/>
          <ac:spMkLst>
            <pc:docMk/>
            <pc:sldMk cId="1459103573" sldId="11722"/>
            <ac:spMk id="16" creationId="{BF3BA742-13DB-8247-8B09-77894466B3D1}"/>
          </ac:spMkLst>
        </pc:spChg>
        <pc:spChg chg="mod">
          <ac:chgData name="Waldek Mastykarz" userId="8c3ccc08-b2ec-4e63-9b9b-25eb044a606e" providerId="ADAL" clId="{62613E7C-132A-7E44-A591-79778524DB81}" dt="2020-11-12T15:28:21.316" v="760" actId="1035"/>
          <ac:spMkLst>
            <pc:docMk/>
            <pc:sldMk cId="1459103573" sldId="11722"/>
            <ac:spMk id="17" creationId="{0F295017-D085-EE4E-864A-A0D6B1821487}"/>
          </ac:spMkLst>
        </pc:spChg>
        <pc:spChg chg="mod">
          <ac:chgData name="Waldek Mastykarz" userId="8c3ccc08-b2ec-4e63-9b9b-25eb044a606e" providerId="ADAL" clId="{62613E7C-132A-7E44-A591-79778524DB81}" dt="2020-11-12T15:28:21.316" v="760" actId="1035"/>
          <ac:spMkLst>
            <pc:docMk/>
            <pc:sldMk cId="1459103573" sldId="11722"/>
            <ac:spMk id="19" creationId="{945E86F1-A377-154C-BF22-17A73FE21344}"/>
          </ac:spMkLst>
        </pc:spChg>
        <pc:spChg chg="mod">
          <ac:chgData name="Waldek Mastykarz" userId="8c3ccc08-b2ec-4e63-9b9b-25eb044a606e" providerId="ADAL" clId="{62613E7C-132A-7E44-A591-79778524DB81}" dt="2020-11-12T15:28:21.316" v="760" actId="1035"/>
          <ac:spMkLst>
            <pc:docMk/>
            <pc:sldMk cId="1459103573" sldId="11722"/>
            <ac:spMk id="20" creationId="{FD3435E4-B983-9348-8B40-683A3B6E9E44}"/>
          </ac:spMkLst>
        </pc:spChg>
        <pc:spChg chg="mod">
          <ac:chgData name="Waldek Mastykarz" userId="8c3ccc08-b2ec-4e63-9b9b-25eb044a606e" providerId="ADAL" clId="{62613E7C-132A-7E44-A591-79778524DB81}" dt="2020-11-12T15:28:21.316" v="760" actId="1035"/>
          <ac:spMkLst>
            <pc:docMk/>
            <pc:sldMk cId="1459103573" sldId="11722"/>
            <ac:spMk id="21" creationId="{85B71DCF-22D7-0848-A6E9-73854F7D8A39}"/>
          </ac:spMkLst>
        </pc:spChg>
        <pc:spChg chg="mod">
          <ac:chgData name="Waldek Mastykarz" userId="8c3ccc08-b2ec-4e63-9b9b-25eb044a606e" providerId="ADAL" clId="{62613E7C-132A-7E44-A591-79778524DB81}" dt="2020-11-12T15:28:21.316" v="760" actId="1035"/>
          <ac:spMkLst>
            <pc:docMk/>
            <pc:sldMk cId="1459103573" sldId="11722"/>
            <ac:spMk id="24" creationId="{77E960F3-B573-D743-9F05-54AB4D957E17}"/>
          </ac:spMkLst>
        </pc:spChg>
        <pc:spChg chg="mod">
          <ac:chgData name="Waldek Mastykarz" userId="8c3ccc08-b2ec-4e63-9b9b-25eb044a606e" providerId="ADAL" clId="{62613E7C-132A-7E44-A591-79778524DB81}" dt="2020-11-12T15:28:21.316" v="760" actId="1035"/>
          <ac:spMkLst>
            <pc:docMk/>
            <pc:sldMk cId="1459103573" sldId="11722"/>
            <ac:spMk id="25" creationId="{B6B8D68D-5E66-9243-A7DE-C86667081F98}"/>
          </ac:spMkLst>
        </pc:spChg>
        <pc:spChg chg="mod">
          <ac:chgData name="Waldek Mastykarz" userId="8c3ccc08-b2ec-4e63-9b9b-25eb044a606e" providerId="ADAL" clId="{62613E7C-132A-7E44-A591-79778524DB81}" dt="2020-11-12T15:28:21.316" v="760" actId="1035"/>
          <ac:spMkLst>
            <pc:docMk/>
            <pc:sldMk cId="1459103573" sldId="11722"/>
            <ac:spMk id="26" creationId="{D9959153-D7D2-C843-AFB7-97C9461285D3}"/>
          </ac:spMkLst>
        </pc:spChg>
        <pc:spChg chg="mod">
          <ac:chgData name="Waldek Mastykarz" userId="8c3ccc08-b2ec-4e63-9b9b-25eb044a606e" providerId="ADAL" clId="{62613E7C-132A-7E44-A591-79778524DB81}" dt="2020-11-12T15:28:21.316" v="760" actId="1035"/>
          <ac:spMkLst>
            <pc:docMk/>
            <pc:sldMk cId="1459103573" sldId="11722"/>
            <ac:spMk id="27" creationId="{7E4A3021-F8E1-0B44-864D-28911F438F8F}"/>
          </ac:spMkLst>
        </pc:spChg>
        <pc:spChg chg="mod">
          <ac:chgData name="Waldek Mastykarz" userId="8c3ccc08-b2ec-4e63-9b9b-25eb044a606e" providerId="ADAL" clId="{62613E7C-132A-7E44-A591-79778524DB81}" dt="2020-11-12T15:28:21.316" v="760" actId="1035"/>
          <ac:spMkLst>
            <pc:docMk/>
            <pc:sldMk cId="1459103573" sldId="11722"/>
            <ac:spMk id="28" creationId="{E351B282-57F2-2648-A2BC-A0FB04B8368E}"/>
          </ac:spMkLst>
        </pc:spChg>
        <pc:spChg chg="mod">
          <ac:chgData name="Waldek Mastykarz" userId="8c3ccc08-b2ec-4e63-9b9b-25eb044a606e" providerId="ADAL" clId="{62613E7C-132A-7E44-A591-79778524DB81}" dt="2020-11-12T15:28:21.316" v="760" actId="1035"/>
          <ac:spMkLst>
            <pc:docMk/>
            <pc:sldMk cId="1459103573" sldId="11722"/>
            <ac:spMk id="29" creationId="{74890654-251A-9241-B101-0F9A9F723EAF}"/>
          </ac:spMkLst>
        </pc:spChg>
        <pc:spChg chg="mod">
          <ac:chgData name="Waldek Mastykarz" userId="8c3ccc08-b2ec-4e63-9b9b-25eb044a606e" providerId="ADAL" clId="{62613E7C-132A-7E44-A591-79778524DB81}" dt="2020-11-12T15:28:21.316" v="760" actId="1035"/>
          <ac:spMkLst>
            <pc:docMk/>
            <pc:sldMk cId="1459103573" sldId="11722"/>
            <ac:spMk id="31" creationId="{79E6D29B-827E-0C4D-A167-FB60C88DB262}"/>
          </ac:spMkLst>
        </pc:spChg>
        <pc:spChg chg="mod">
          <ac:chgData name="Waldek Mastykarz" userId="8c3ccc08-b2ec-4e63-9b9b-25eb044a606e" providerId="ADAL" clId="{62613E7C-132A-7E44-A591-79778524DB81}" dt="2020-11-12T15:28:21.316" v="760" actId="1035"/>
          <ac:spMkLst>
            <pc:docMk/>
            <pc:sldMk cId="1459103573" sldId="11722"/>
            <ac:spMk id="32" creationId="{C8D11152-7A1E-2841-855D-FE0CF50D1D21}"/>
          </ac:spMkLst>
        </pc:spChg>
        <pc:spChg chg="mod">
          <ac:chgData name="Waldek Mastykarz" userId="8c3ccc08-b2ec-4e63-9b9b-25eb044a606e" providerId="ADAL" clId="{62613E7C-132A-7E44-A591-79778524DB81}" dt="2020-11-12T15:28:21.316" v="760" actId="1035"/>
          <ac:spMkLst>
            <pc:docMk/>
            <pc:sldMk cId="1459103573" sldId="11722"/>
            <ac:spMk id="33" creationId="{B24096FD-78B2-8F42-A5E0-57D1E6E2C089}"/>
          </ac:spMkLst>
        </pc:spChg>
        <pc:spChg chg="mod">
          <ac:chgData name="Waldek Mastykarz" userId="8c3ccc08-b2ec-4e63-9b9b-25eb044a606e" providerId="ADAL" clId="{62613E7C-132A-7E44-A591-79778524DB81}" dt="2020-11-12T15:28:21.316" v="760" actId="1035"/>
          <ac:spMkLst>
            <pc:docMk/>
            <pc:sldMk cId="1459103573" sldId="11722"/>
            <ac:spMk id="34" creationId="{98E525BA-F2CC-D24E-A859-7C7D4D5E2B63}"/>
          </ac:spMkLst>
        </pc:spChg>
        <pc:spChg chg="mod">
          <ac:chgData name="Waldek Mastykarz" userId="8c3ccc08-b2ec-4e63-9b9b-25eb044a606e" providerId="ADAL" clId="{62613E7C-132A-7E44-A591-79778524DB81}" dt="2020-11-12T15:28:21.316" v="760" actId="1035"/>
          <ac:spMkLst>
            <pc:docMk/>
            <pc:sldMk cId="1459103573" sldId="11722"/>
            <ac:spMk id="35" creationId="{AEDB4684-1E4D-B442-B23A-571B78F505F1}"/>
          </ac:spMkLst>
        </pc:spChg>
        <pc:spChg chg="mod">
          <ac:chgData name="Waldek Mastykarz" userId="8c3ccc08-b2ec-4e63-9b9b-25eb044a606e" providerId="ADAL" clId="{62613E7C-132A-7E44-A591-79778524DB81}" dt="2020-11-12T15:28:21.316" v="760" actId="1035"/>
          <ac:spMkLst>
            <pc:docMk/>
            <pc:sldMk cId="1459103573" sldId="11722"/>
            <ac:spMk id="36" creationId="{8077AB68-2A9D-3049-A16D-AB3D195DF55F}"/>
          </ac:spMkLst>
        </pc:spChg>
        <pc:spChg chg="mod">
          <ac:chgData name="Waldek Mastykarz" userId="8c3ccc08-b2ec-4e63-9b9b-25eb044a606e" providerId="ADAL" clId="{62613E7C-132A-7E44-A591-79778524DB81}" dt="2020-11-12T15:28:21.316" v="760" actId="1035"/>
          <ac:spMkLst>
            <pc:docMk/>
            <pc:sldMk cId="1459103573" sldId="11722"/>
            <ac:spMk id="37" creationId="{1958E3F9-E986-6A4E-B6D0-0C5262FD5B45}"/>
          </ac:spMkLst>
        </pc:spChg>
        <pc:spChg chg="mod">
          <ac:chgData name="Waldek Mastykarz" userId="8c3ccc08-b2ec-4e63-9b9b-25eb044a606e" providerId="ADAL" clId="{62613E7C-132A-7E44-A591-79778524DB81}" dt="2020-11-12T15:28:21.316" v="760" actId="1035"/>
          <ac:spMkLst>
            <pc:docMk/>
            <pc:sldMk cId="1459103573" sldId="11722"/>
            <ac:spMk id="38" creationId="{3FBB34BF-E984-184B-B676-E4235923A440}"/>
          </ac:spMkLst>
        </pc:spChg>
        <pc:spChg chg="mod">
          <ac:chgData name="Waldek Mastykarz" userId="8c3ccc08-b2ec-4e63-9b9b-25eb044a606e" providerId="ADAL" clId="{62613E7C-132A-7E44-A591-79778524DB81}" dt="2020-11-12T15:28:21.316" v="760" actId="1035"/>
          <ac:spMkLst>
            <pc:docMk/>
            <pc:sldMk cId="1459103573" sldId="11722"/>
            <ac:spMk id="40" creationId="{3685B6A3-F45D-674B-A34A-EE4E8410A34A}"/>
          </ac:spMkLst>
        </pc:spChg>
        <pc:spChg chg="mod">
          <ac:chgData name="Waldek Mastykarz" userId="8c3ccc08-b2ec-4e63-9b9b-25eb044a606e" providerId="ADAL" clId="{62613E7C-132A-7E44-A591-79778524DB81}" dt="2020-11-12T15:28:21.316" v="760" actId="1035"/>
          <ac:spMkLst>
            <pc:docMk/>
            <pc:sldMk cId="1459103573" sldId="11722"/>
            <ac:spMk id="41" creationId="{4F117C5E-6CEA-9348-8F8E-7EC80D91A049}"/>
          </ac:spMkLst>
        </pc:spChg>
        <pc:spChg chg="mod">
          <ac:chgData name="Waldek Mastykarz" userId="8c3ccc08-b2ec-4e63-9b9b-25eb044a606e" providerId="ADAL" clId="{62613E7C-132A-7E44-A591-79778524DB81}" dt="2020-11-12T15:28:21.316" v="760" actId="1035"/>
          <ac:spMkLst>
            <pc:docMk/>
            <pc:sldMk cId="1459103573" sldId="11722"/>
            <ac:spMk id="43" creationId="{B1CC73E4-2E7A-B344-B999-86DFC8003C3B}"/>
          </ac:spMkLst>
        </pc:spChg>
        <pc:spChg chg="mod">
          <ac:chgData name="Waldek Mastykarz" userId="8c3ccc08-b2ec-4e63-9b9b-25eb044a606e" providerId="ADAL" clId="{62613E7C-132A-7E44-A591-79778524DB81}" dt="2020-11-12T15:28:21.316" v="760" actId="1035"/>
          <ac:spMkLst>
            <pc:docMk/>
            <pc:sldMk cId="1459103573" sldId="11722"/>
            <ac:spMk id="44" creationId="{7B9A02DF-84A5-7A4E-9D6D-0E0B4FFF30E6}"/>
          </ac:spMkLst>
        </pc:spChg>
        <pc:spChg chg="mod">
          <ac:chgData name="Waldek Mastykarz" userId="8c3ccc08-b2ec-4e63-9b9b-25eb044a606e" providerId="ADAL" clId="{62613E7C-132A-7E44-A591-79778524DB81}" dt="2020-11-12T15:28:21.316" v="760" actId="1035"/>
          <ac:spMkLst>
            <pc:docMk/>
            <pc:sldMk cId="1459103573" sldId="11722"/>
            <ac:spMk id="45" creationId="{0A4D264F-3E81-994D-8BCC-0D5201341A35}"/>
          </ac:spMkLst>
        </pc:spChg>
        <pc:spChg chg="mod">
          <ac:chgData name="Waldek Mastykarz" userId="8c3ccc08-b2ec-4e63-9b9b-25eb044a606e" providerId="ADAL" clId="{62613E7C-132A-7E44-A591-79778524DB81}" dt="2020-11-12T15:28:21.316" v="760" actId="1035"/>
          <ac:spMkLst>
            <pc:docMk/>
            <pc:sldMk cId="1459103573" sldId="11722"/>
            <ac:spMk id="46" creationId="{72413C81-7034-2040-A3F0-60FA38042515}"/>
          </ac:spMkLst>
        </pc:spChg>
        <pc:spChg chg="mod">
          <ac:chgData name="Waldek Mastykarz" userId="8c3ccc08-b2ec-4e63-9b9b-25eb044a606e" providerId="ADAL" clId="{62613E7C-132A-7E44-A591-79778524DB81}" dt="2020-11-12T15:28:21.316" v="760" actId="1035"/>
          <ac:spMkLst>
            <pc:docMk/>
            <pc:sldMk cId="1459103573" sldId="11722"/>
            <ac:spMk id="47" creationId="{523F91A2-E4C4-3B41-BEB2-E6553ED5BEC0}"/>
          </ac:spMkLst>
        </pc:spChg>
        <pc:spChg chg="mod">
          <ac:chgData name="Waldek Mastykarz" userId="8c3ccc08-b2ec-4e63-9b9b-25eb044a606e" providerId="ADAL" clId="{62613E7C-132A-7E44-A591-79778524DB81}" dt="2020-11-12T15:28:21.316" v="760" actId="1035"/>
          <ac:spMkLst>
            <pc:docMk/>
            <pc:sldMk cId="1459103573" sldId="11722"/>
            <ac:spMk id="49" creationId="{825B8EEF-909D-BE44-B259-541889A7D890}"/>
          </ac:spMkLst>
        </pc:spChg>
        <pc:spChg chg="mod">
          <ac:chgData name="Waldek Mastykarz" userId="8c3ccc08-b2ec-4e63-9b9b-25eb044a606e" providerId="ADAL" clId="{62613E7C-132A-7E44-A591-79778524DB81}" dt="2020-11-12T15:28:21.316" v="760" actId="1035"/>
          <ac:spMkLst>
            <pc:docMk/>
            <pc:sldMk cId="1459103573" sldId="11722"/>
            <ac:spMk id="50" creationId="{7A002818-BB3D-224D-8484-E8362C7A3E0E}"/>
          </ac:spMkLst>
        </pc:spChg>
        <pc:spChg chg="mod">
          <ac:chgData name="Waldek Mastykarz" userId="8c3ccc08-b2ec-4e63-9b9b-25eb044a606e" providerId="ADAL" clId="{62613E7C-132A-7E44-A591-79778524DB81}" dt="2020-11-12T15:28:21.316" v="760" actId="1035"/>
          <ac:spMkLst>
            <pc:docMk/>
            <pc:sldMk cId="1459103573" sldId="11722"/>
            <ac:spMk id="51" creationId="{91569A68-67AD-A946-BA97-01079134F1AD}"/>
          </ac:spMkLst>
        </pc:spChg>
        <pc:spChg chg="mod">
          <ac:chgData name="Waldek Mastykarz" userId="8c3ccc08-b2ec-4e63-9b9b-25eb044a606e" providerId="ADAL" clId="{62613E7C-132A-7E44-A591-79778524DB81}" dt="2020-11-12T15:28:21.316" v="760" actId="1035"/>
          <ac:spMkLst>
            <pc:docMk/>
            <pc:sldMk cId="1459103573" sldId="11722"/>
            <ac:spMk id="52" creationId="{3621E070-3B6E-3041-9E29-AA1CA0E8A4A0}"/>
          </ac:spMkLst>
        </pc:spChg>
        <pc:spChg chg="mod">
          <ac:chgData name="Waldek Mastykarz" userId="8c3ccc08-b2ec-4e63-9b9b-25eb044a606e" providerId="ADAL" clId="{62613E7C-132A-7E44-A591-79778524DB81}" dt="2020-11-12T15:28:21.316" v="760" actId="1035"/>
          <ac:spMkLst>
            <pc:docMk/>
            <pc:sldMk cId="1459103573" sldId="11722"/>
            <ac:spMk id="53" creationId="{9402A6B3-F520-FB49-A6F4-2A6D2E68E0A6}"/>
          </ac:spMkLst>
        </pc:spChg>
        <pc:spChg chg="mod">
          <ac:chgData name="Waldek Mastykarz" userId="8c3ccc08-b2ec-4e63-9b9b-25eb044a606e" providerId="ADAL" clId="{62613E7C-132A-7E44-A591-79778524DB81}" dt="2020-11-12T15:28:21.316" v="760" actId="1035"/>
          <ac:spMkLst>
            <pc:docMk/>
            <pc:sldMk cId="1459103573" sldId="11722"/>
            <ac:spMk id="54" creationId="{EEB62BB2-8E40-0040-834C-C3233331B920}"/>
          </ac:spMkLst>
        </pc:spChg>
        <pc:spChg chg="mod">
          <ac:chgData name="Waldek Mastykarz" userId="8c3ccc08-b2ec-4e63-9b9b-25eb044a606e" providerId="ADAL" clId="{62613E7C-132A-7E44-A591-79778524DB81}" dt="2020-11-12T15:28:21.316" v="760" actId="1035"/>
          <ac:spMkLst>
            <pc:docMk/>
            <pc:sldMk cId="1459103573" sldId="11722"/>
            <ac:spMk id="56" creationId="{6A3A9253-6EEA-6846-9115-3D4934C15D5F}"/>
          </ac:spMkLst>
        </pc:spChg>
        <pc:spChg chg="mod">
          <ac:chgData name="Waldek Mastykarz" userId="8c3ccc08-b2ec-4e63-9b9b-25eb044a606e" providerId="ADAL" clId="{62613E7C-132A-7E44-A591-79778524DB81}" dt="2020-11-12T15:28:21.316" v="760" actId="1035"/>
          <ac:spMkLst>
            <pc:docMk/>
            <pc:sldMk cId="1459103573" sldId="11722"/>
            <ac:spMk id="57" creationId="{07C83FD7-31A6-F94C-9308-65AF2D831DBC}"/>
          </ac:spMkLst>
        </pc:spChg>
        <pc:spChg chg="mod">
          <ac:chgData name="Waldek Mastykarz" userId="8c3ccc08-b2ec-4e63-9b9b-25eb044a606e" providerId="ADAL" clId="{62613E7C-132A-7E44-A591-79778524DB81}" dt="2020-11-12T15:28:21.316" v="760" actId="1035"/>
          <ac:spMkLst>
            <pc:docMk/>
            <pc:sldMk cId="1459103573" sldId="11722"/>
            <ac:spMk id="58" creationId="{05E86471-693D-2F48-A26B-44152731E709}"/>
          </ac:spMkLst>
        </pc:spChg>
        <pc:spChg chg="mod">
          <ac:chgData name="Waldek Mastykarz" userId="8c3ccc08-b2ec-4e63-9b9b-25eb044a606e" providerId="ADAL" clId="{62613E7C-132A-7E44-A591-79778524DB81}" dt="2020-11-12T15:28:21.316" v="760" actId="1035"/>
          <ac:spMkLst>
            <pc:docMk/>
            <pc:sldMk cId="1459103573" sldId="11722"/>
            <ac:spMk id="60" creationId="{7BAC7D2F-7262-1E42-AD82-3063B6B25273}"/>
          </ac:spMkLst>
        </pc:spChg>
        <pc:spChg chg="mod">
          <ac:chgData name="Waldek Mastykarz" userId="8c3ccc08-b2ec-4e63-9b9b-25eb044a606e" providerId="ADAL" clId="{62613E7C-132A-7E44-A591-79778524DB81}" dt="2020-11-12T15:28:21.316" v="760" actId="1035"/>
          <ac:spMkLst>
            <pc:docMk/>
            <pc:sldMk cId="1459103573" sldId="11722"/>
            <ac:spMk id="61" creationId="{CD2EE45D-DC07-4246-87EB-29AB8059ED6C}"/>
          </ac:spMkLst>
        </pc:spChg>
        <pc:spChg chg="mod">
          <ac:chgData name="Waldek Mastykarz" userId="8c3ccc08-b2ec-4e63-9b9b-25eb044a606e" providerId="ADAL" clId="{62613E7C-132A-7E44-A591-79778524DB81}" dt="2020-11-12T15:28:21.316" v="760" actId="1035"/>
          <ac:spMkLst>
            <pc:docMk/>
            <pc:sldMk cId="1459103573" sldId="11722"/>
            <ac:spMk id="62" creationId="{EDDE68FF-4210-2F4C-B15D-034F6BC091E2}"/>
          </ac:spMkLst>
        </pc:spChg>
        <pc:spChg chg="mod">
          <ac:chgData name="Waldek Mastykarz" userId="8c3ccc08-b2ec-4e63-9b9b-25eb044a606e" providerId="ADAL" clId="{62613E7C-132A-7E44-A591-79778524DB81}" dt="2020-11-12T15:28:21.316" v="760" actId="1035"/>
          <ac:spMkLst>
            <pc:docMk/>
            <pc:sldMk cId="1459103573" sldId="11722"/>
            <ac:spMk id="63" creationId="{875256B1-208A-DB43-B31C-9B91F6278AE4}"/>
          </ac:spMkLst>
        </pc:spChg>
        <pc:spChg chg="mod">
          <ac:chgData name="Waldek Mastykarz" userId="8c3ccc08-b2ec-4e63-9b9b-25eb044a606e" providerId="ADAL" clId="{62613E7C-132A-7E44-A591-79778524DB81}" dt="2020-11-12T15:28:21.316" v="760" actId="1035"/>
          <ac:spMkLst>
            <pc:docMk/>
            <pc:sldMk cId="1459103573" sldId="11722"/>
            <ac:spMk id="64" creationId="{2B8EC3DD-5839-5D49-B67B-3EC2994A3D14}"/>
          </ac:spMkLst>
        </pc:spChg>
        <pc:spChg chg="mod">
          <ac:chgData name="Waldek Mastykarz" userId="8c3ccc08-b2ec-4e63-9b9b-25eb044a606e" providerId="ADAL" clId="{62613E7C-132A-7E44-A591-79778524DB81}" dt="2020-11-12T15:28:21.316" v="760" actId="1035"/>
          <ac:spMkLst>
            <pc:docMk/>
            <pc:sldMk cId="1459103573" sldId="11722"/>
            <ac:spMk id="65" creationId="{CF416B06-194B-6046-918A-CD3BBCE13AFB}"/>
          </ac:spMkLst>
        </pc:spChg>
        <pc:spChg chg="mod">
          <ac:chgData name="Waldek Mastykarz" userId="8c3ccc08-b2ec-4e63-9b9b-25eb044a606e" providerId="ADAL" clId="{62613E7C-132A-7E44-A591-79778524DB81}" dt="2020-11-12T15:28:21.316" v="760" actId="1035"/>
          <ac:spMkLst>
            <pc:docMk/>
            <pc:sldMk cId="1459103573" sldId="11722"/>
            <ac:spMk id="66" creationId="{B9C6EECC-41D1-C348-B687-252F81108F30}"/>
          </ac:spMkLst>
        </pc:spChg>
        <pc:spChg chg="mod">
          <ac:chgData name="Waldek Mastykarz" userId="8c3ccc08-b2ec-4e63-9b9b-25eb044a606e" providerId="ADAL" clId="{62613E7C-132A-7E44-A591-79778524DB81}" dt="2020-11-12T15:28:21.316" v="760" actId="1035"/>
          <ac:spMkLst>
            <pc:docMk/>
            <pc:sldMk cId="1459103573" sldId="11722"/>
            <ac:spMk id="67" creationId="{F5807E19-04DE-4A45-8B0B-13D494FBF037}"/>
          </ac:spMkLst>
        </pc:spChg>
        <pc:spChg chg="mod">
          <ac:chgData name="Waldek Mastykarz" userId="8c3ccc08-b2ec-4e63-9b9b-25eb044a606e" providerId="ADAL" clId="{62613E7C-132A-7E44-A591-79778524DB81}" dt="2020-11-12T15:28:21.316" v="760" actId="1035"/>
          <ac:spMkLst>
            <pc:docMk/>
            <pc:sldMk cId="1459103573" sldId="11722"/>
            <ac:spMk id="68" creationId="{7044A2B2-0BC1-394C-B06B-2B8CE9A77733}"/>
          </ac:spMkLst>
        </pc:spChg>
        <pc:spChg chg="mod">
          <ac:chgData name="Waldek Mastykarz" userId="8c3ccc08-b2ec-4e63-9b9b-25eb044a606e" providerId="ADAL" clId="{62613E7C-132A-7E44-A591-79778524DB81}" dt="2020-11-12T15:28:21.316" v="760" actId="1035"/>
          <ac:spMkLst>
            <pc:docMk/>
            <pc:sldMk cId="1459103573" sldId="11722"/>
            <ac:spMk id="69" creationId="{07C6F5A1-8C5A-7A43-9CF2-044E58FD933A}"/>
          </ac:spMkLst>
        </pc:spChg>
        <pc:spChg chg="mod">
          <ac:chgData name="Waldek Mastykarz" userId="8c3ccc08-b2ec-4e63-9b9b-25eb044a606e" providerId="ADAL" clId="{62613E7C-132A-7E44-A591-79778524DB81}" dt="2020-11-12T15:28:21.316" v="760" actId="1035"/>
          <ac:spMkLst>
            <pc:docMk/>
            <pc:sldMk cId="1459103573" sldId="11722"/>
            <ac:spMk id="71" creationId="{E82D8AF8-7A23-4146-AB13-D543E3D48FA0}"/>
          </ac:spMkLst>
        </pc:spChg>
        <pc:spChg chg="mod">
          <ac:chgData name="Waldek Mastykarz" userId="8c3ccc08-b2ec-4e63-9b9b-25eb044a606e" providerId="ADAL" clId="{62613E7C-132A-7E44-A591-79778524DB81}" dt="2020-11-12T15:28:21.316" v="760" actId="1035"/>
          <ac:spMkLst>
            <pc:docMk/>
            <pc:sldMk cId="1459103573" sldId="11722"/>
            <ac:spMk id="72" creationId="{A3D9DBD6-1074-0746-98E0-F1016A5542C9}"/>
          </ac:spMkLst>
        </pc:spChg>
        <pc:spChg chg="mod">
          <ac:chgData name="Waldek Mastykarz" userId="8c3ccc08-b2ec-4e63-9b9b-25eb044a606e" providerId="ADAL" clId="{62613E7C-132A-7E44-A591-79778524DB81}" dt="2020-11-12T15:28:21.316" v="760" actId="1035"/>
          <ac:spMkLst>
            <pc:docMk/>
            <pc:sldMk cId="1459103573" sldId="11722"/>
            <ac:spMk id="73" creationId="{47AC3754-6F1A-C048-ABFE-CF1FA117A98F}"/>
          </ac:spMkLst>
        </pc:spChg>
        <pc:spChg chg="mod">
          <ac:chgData name="Waldek Mastykarz" userId="8c3ccc08-b2ec-4e63-9b9b-25eb044a606e" providerId="ADAL" clId="{62613E7C-132A-7E44-A591-79778524DB81}" dt="2020-11-12T15:28:21.316" v="760" actId="1035"/>
          <ac:spMkLst>
            <pc:docMk/>
            <pc:sldMk cId="1459103573" sldId="11722"/>
            <ac:spMk id="75" creationId="{7E9F3E4B-556A-8B4A-878E-855D51A82930}"/>
          </ac:spMkLst>
        </pc:spChg>
        <pc:spChg chg="mod">
          <ac:chgData name="Waldek Mastykarz" userId="8c3ccc08-b2ec-4e63-9b9b-25eb044a606e" providerId="ADAL" clId="{62613E7C-132A-7E44-A591-79778524DB81}" dt="2020-11-12T15:28:21.316" v="760" actId="1035"/>
          <ac:spMkLst>
            <pc:docMk/>
            <pc:sldMk cId="1459103573" sldId="11722"/>
            <ac:spMk id="76" creationId="{331FBEF5-DB0E-FD4A-A005-07025C7450E8}"/>
          </ac:spMkLst>
        </pc:spChg>
        <pc:spChg chg="mod">
          <ac:chgData name="Waldek Mastykarz" userId="8c3ccc08-b2ec-4e63-9b9b-25eb044a606e" providerId="ADAL" clId="{62613E7C-132A-7E44-A591-79778524DB81}" dt="2020-11-12T15:28:21.316" v="760" actId="1035"/>
          <ac:spMkLst>
            <pc:docMk/>
            <pc:sldMk cId="1459103573" sldId="11722"/>
            <ac:spMk id="77" creationId="{8AA2B64B-74D8-8F4C-AEF7-6BD23F608531}"/>
          </ac:spMkLst>
        </pc:spChg>
        <pc:spChg chg="mod">
          <ac:chgData name="Waldek Mastykarz" userId="8c3ccc08-b2ec-4e63-9b9b-25eb044a606e" providerId="ADAL" clId="{62613E7C-132A-7E44-A591-79778524DB81}" dt="2020-11-12T15:28:21.316" v="760" actId="1035"/>
          <ac:spMkLst>
            <pc:docMk/>
            <pc:sldMk cId="1459103573" sldId="11722"/>
            <ac:spMk id="78" creationId="{1CB8B871-17FD-114D-A1AF-0DC65C2E1EEA}"/>
          </ac:spMkLst>
        </pc:spChg>
        <pc:spChg chg="mod">
          <ac:chgData name="Waldek Mastykarz" userId="8c3ccc08-b2ec-4e63-9b9b-25eb044a606e" providerId="ADAL" clId="{62613E7C-132A-7E44-A591-79778524DB81}" dt="2020-11-12T15:28:21.316" v="760" actId="1035"/>
          <ac:spMkLst>
            <pc:docMk/>
            <pc:sldMk cId="1459103573" sldId="11722"/>
            <ac:spMk id="79" creationId="{0D2DF9DB-54EF-474B-9AC6-F1CBB6455B37}"/>
          </ac:spMkLst>
        </pc:spChg>
        <pc:spChg chg="mod">
          <ac:chgData name="Waldek Mastykarz" userId="8c3ccc08-b2ec-4e63-9b9b-25eb044a606e" providerId="ADAL" clId="{62613E7C-132A-7E44-A591-79778524DB81}" dt="2020-11-12T15:28:21.316" v="760" actId="1035"/>
          <ac:spMkLst>
            <pc:docMk/>
            <pc:sldMk cId="1459103573" sldId="11722"/>
            <ac:spMk id="81" creationId="{14D2B2C9-8CA1-7546-BA78-A44114FD8687}"/>
          </ac:spMkLst>
        </pc:spChg>
        <pc:spChg chg="mod">
          <ac:chgData name="Waldek Mastykarz" userId="8c3ccc08-b2ec-4e63-9b9b-25eb044a606e" providerId="ADAL" clId="{62613E7C-132A-7E44-A591-79778524DB81}" dt="2020-11-12T15:28:21.316" v="760" actId="1035"/>
          <ac:spMkLst>
            <pc:docMk/>
            <pc:sldMk cId="1459103573" sldId="11722"/>
            <ac:spMk id="82" creationId="{9B74031D-9036-8449-BD0D-A84B52E20EBF}"/>
          </ac:spMkLst>
        </pc:spChg>
        <pc:spChg chg="mod">
          <ac:chgData name="Waldek Mastykarz" userId="8c3ccc08-b2ec-4e63-9b9b-25eb044a606e" providerId="ADAL" clId="{62613E7C-132A-7E44-A591-79778524DB81}" dt="2020-11-12T15:28:21.316" v="760" actId="1035"/>
          <ac:spMkLst>
            <pc:docMk/>
            <pc:sldMk cId="1459103573" sldId="11722"/>
            <ac:spMk id="84" creationId="{FABF5756-651C-204A-B4E8-E8998CBB369F}"/>
          </ac:spMkLst>
        </pc:spChg>
        <pc:spChg chg="mod">
          <ac:chgData name="Waldek Mastykarz" userId="8c3ccc08-b2ec-4e63-9b9b-25eb044a606e" providerId="ADAL" clId="{62613E7C-132A-7E44-A591-79778524DB81}" dt="2020-11-12T15:28:21.316" v="760" actId="1035"/>
          <ac:spMkLst>
            <pc:docMk/>
            <pc:sldMk cId="1459103573" sldId="11722"/>
            <ac:spMk id="85" creationId="{04A817E0-71B8-E04F-9077-4B2047D95FA8}"/>
          </ac:spMkLst>
        </pc:spChg>
        <pc:spChg chg="mod">
          <ac:chgData name="Waldek Mastykarz" userId="8c3ccc08-b2ec-4e63-9b9b-25eb044a606e" providerId="ADAL" clId="{62613E7C-132A-7E44-A591-79778524DB81}" dt="2020-11-12T15:28:21.316" v="760" actId="1035"/>
          <ac:spMkLst>
            <pc:docMk/>
            <pc:sldMk cId="1459103573" sldId="11722"/>
            <ac:spMk id="86" creationId="{FF96E466-CDC7-2C42-B232-7CC241A62588}"/>
          </ac:spMkLst>
        </pc:spChg>
        <pc:spChg chg="mod">
          <ac:chgData name="Waldek Mastykarz" userId="8c3ccc08-b2ec-4e63-9b9b-25eb044a606e" providerId="ADAL" clId="{62613E7C-132A-7E44-A591-79778524DB81}" dt="2020-11-12T15:28:21.316" v="760" actId="1035"/>
          <ac:spMkLst>
            <pc:docMk/>
            <pc:sldMk cId="1459103573" sldId="11722"/>
            <ac:spMk id="87" creationId="{116E8034-06F6-CB48-8248-06F78F432572}"/>
          </ac:spMkLst>
        </pc:spChg>
        <pc:spChg chg="mod">
          <ac:chgData name="Waldek Mastykarz" userId="8c3ccc08-b2ec-4e63-9b9b-25eb044a606e" providerId="ADAL" clId="{62613E7C-132A-7E44-A591-79778524DB81}" dt="2020-11-12T15:28:21.316" v="760" actId="1035"/>
          <ac:spMkLst>
            <pc:docMk/>
            <pc:sldMk cId="1459103573" sldId="11722"/>
            <ac:spMk id="88" creationId="{6141035F-EA70-AB4D-94E5-7A03F50AA8B3}"/>
          </ac:spMkLst>
        </pc:spChg>
        <pc:spChg chg="mod">
          <ac:chgData name="Waldek Mastykarz" userId="8c3ccc08-b2ec-4e63-9b9b-25eb044a606e" providerId="ADAL" clId="{62613E7C-132A-7E44-A591-79778524DB81}" dt="2020-11-12T15:28:21.316" v="760" actId="1035"/>
          <ac:spMkLst>
            <pc:docMk/>
            <pc:sldMk cId="1459103573" sldId="11722"/>
            <ac:spMk id="89" creationId="{DD90E6E8-255B-6A45-BA28-41AF35A7C5A6}"/>
          </ac:spMkLst>
        </pc:spChg>
        <pc:spChg chg="mod">
          <ac:chgData name="Waldek Mastykarz" userId="8c3ccc08-b2ec-4e63-9b9b-25eb044a606e" providerId="ADAL" clId="{62613E7C-132A-7E44-A591-79778524DB81}" dt="2020-11-12T15:28:21.316" v="760" actId="1035"/>
          <ac:spMkLst>
            <pc:docMk/>
            <pc:sldMk cId="1459103573" sldId="11722"/>
            <ac:spMk id="90" creationId="{13DDD8B0-E63A-6248-95CB-D5F3C6FA880D}"/>
          </ac:spMkLst>
        </pc:spChg>
        <pc:spChg chg="mod">
          <ac:chgData name="Waldek Mastykarz" userId="8c3ccc08-b2ec-4e63-9b9b-25eb044a606e" providerId="ADAL" clId="{62613E7C-132A-7E44-A591-79778524DB81}" dt="2020-11-12T15:28:21.316" v="760" actId="1035"/>
          <ac:spMkLst>
            <pc:docMk/>
            <pc:sldMk cId="1459103573" sldId="11722"/>
            <ac:spMk id="92" creationId="{6EFD62DD-28A5-5745-AEBA-FDA4B957E0F4}"/>
          </ac:spMkLst>
        </pc:spChg>
        <pc:spChg chg="mod">
          <ac:chgData name="Waldek Mastykarz" userId="8c3ccc08-b2ec-4e63-9b9b-25eb044a606e" providerId="ADAL" clId="{62613E7C-132A-7E44-A591-79778524DB81}" dt="2020-11-12T15:28:21.316" v="760" actId="1035"/>
          <ac:spMkLst>
            <pc:docMk/>
            <pc:sldMk cId="1459103573" sldId="11722"/>
            <ac:spMk id="93" creationId="{8B0F55A3-CA8C-584B-92FC-75D1697F40B5}"/>
          </ac:spMkLst>
        </pc:spChg>
        <pc:spChg chg="mod">
          <ac:chgData name="Waldek Mastykarz" userId="8c3ccc08-b2ec-4e63-9b9b-25eb044a606e" providerId="ADAL" clId="{62613E7C-132A-7E44-A591-79778524DB81}" dt="2020-11-12T15:28:21.316" v="760" actId="1035"/>
          <ac:spMkLst>
            <pc:docMk/>
            <pc:sldMk cId="1459103573" sldId="11722"/>
            <ac:spMk id="94" creationId="{E5D19235-8A19-334C-83B0-14D30D2ABED8}"/>
          </ac:spMkLst>
        </pc:spChg>
        <pc:spChg chg="mod">
          <ac:chgData name="Waldek Mastykarz" userId="8c3ccc08-b2ec-4e63-9b9b-25eb044a606e" providerId="ADAL" clId="{62613E7C-132A-7E44-A591-79778524DB81}" dt="2020-11-12T15:28:21.316" v="760" actId="1035"/>
          <ac:spMkLst>
            <pc:docMk/>
            <pc:sldMk cId="1459103573" sldId="11722"/>
            <ac:spMk id="95" creationId="{DB6ECCFD-4A1B-AF4A-B1D5-EE80F3934591}"/>
          </ac:spMkLst>
        </pc:spChg>
        <pc:spChg chg="add del mod">
          <ac:chgData name="Waldek Mastykarz" userId="8c3ccc08-b2ec-4e63-9b9b-25eb044a606e" providerId="ADAL" clId="{62613E7C-132A-7E44-A591-79778524DB81}" dt="2020-11-12T15:32:47.512" v="787" actId="478"/>
          <ac:spMkLst>
            <pc:docMk/>
            <pc:sldMk cId="1459103573" sldId="11722"/>
            <ac:spMk id="97" creationId="{55E3A77D-D2DE-9C4B-A1ED-AC5D80E29C9B}"/>
          </ac:spMkLst>
        </pc:spChg>
        <pc:grpChg chg="add mod">
          <ac:chgData name="Waldek Mastykarz" userId="8c3ccc08-b2ec-4e63-9b9b-25eb044a606e" providerId="ADAL" clId="{62613E7C-132A-7E44-A591-79778524DB81}" dt="2020-11-12T15:28:21.316" v="760" actId="1035"/>
          <ac:grpSpMkLst>
            <pc:docMk/>
            <pc:sldMk cId="1459103573" sldId="11722"/>
            <ac:grpSpMk id="11" creationId="{C5651F5F-EA25-F548-8CC5-EFDB25A022C7}"/>
          </ac:grpSpMkLst>
        </pc:grpChg>
        <pc:grpChg chg="mod">
          <ac:chgData name="Waldek Mastykarz" userId="8c3ccc08-b2ec-4e63-9b9b-25eb044a606e" providerId="ADAL" clId="{62613E7C-132A-7E44-A591-79778524DB81}" dt="2020-11-12T15:28:21.316" v="760" actId="1035"/>
          <ac:grpSpMkLst>
            <pc:docMk/>
            <pc:sldMk cId="1459103573" sldId="11722"/>
            <ac:grpSpMk id="12" creationId="{A523ACB2-6C15-B14D-AFA2-0F384A94216E}"/>
          </ac:grpSpMkLst>
        </pc:grpChg>
        <pc:grpChg chg="add mod">
          <ac:chgData name="Waldek Mastykarz" userId="8c3ccc08-b2ec-4e63-9b9b-25eb044a606e" providerId="ADAL" clId="{62613E7C-132A-7E44-A591-79778524DB81}" dt="2020-11-12T15:28:21.316" v="760" actId="1035"/>
          <ac:grpSpMkLst>
            <pc:docMk/>
            <pc:sldMk cId="1459103573" sldId="11722"/>
            <ac:grpSpMk id="18" creationId="{D55899E0-BE84-164C-9970-F7656BCB146F}"/>
          </ac:grpSpMkLst>
        </pc:grpChg>
        <pc:grpChg chg="add mod">
          <ac:chgData name="Waldek Mastykarz" userId="8c3ccc08-b2ec-4e63-9b9b-25eb044a606e" providerId="ADAL" clId="{62613E7C-132A-7E44-A591-79778524DB81}" dt="2020-11-12T15:28:21.316" v="760" actId="1035"/>
          <ac:grpSpMkLst>
            <pc:docMk/>
            <pc:sldMk cId="1459103573" sldId="11722"/>
            <ac:grpSpMk id="22" creationId="{6498B6D0-6D54-8149-94F2-E302C8CDE746}"/>
          </ac:grpSpMkLst>
        </pc:grpChg>
        <pc:grpChg chg="mod">
          <ac:chgData name="Waldek Mastykarz" userId="8c3ccc08-b2ec-4e63-9b9b-25eb044a606e" providerId="ADAL" clId="{62613E7C-132A-7E44-A591-79778524DB81}" dt="2020-11-12T15:28:21.316" v="760" actId="1035"/>
          <ac:grpSpMkLst>
            <pc:docMk/>
            <pc:sldMk cId="1459103573" sldId="11722"/>
            <ac:grpSpMk id="23" creationId="{7B6FCFC1-FB22-2E4F-8EA1-056D0FB00B51}"/>
          </ac:grpSpMkLst>
        </pc:grpChg>
        <pc:grpChg chg="add mod">
          <ac:chgData name="Waldek Mastykarz" userId="8c3ccc08-b2ec-4e63-9b9b-25eb044a606e" providerId="ADAL" clId="{62613E7C-132A-7E44-A591-79778524DB81}" dt="2020-11-12T15:28:21.316" v="760" actId="1035"/>
          <ac:grpSpMkLst>
            <pc:docMk/>
            <pc:sldMk cId="1459103573" sldId="11722"/>
            <ac:grpSpMk id="30" creationId="{84FB0494-2B47-2149-8109-01691FAEFF5C}"/>
          </ac:grpSpMkLst>
        </pc:grpChg>
        <pc:grpChg chg="add mod">
          <ac:chgData name="Waldek Mastykarz" userId="8c3ccc08-b2ec-4e63-9b9b-25eb044a606e" providerId="ADAL" clId="{62613E7C-132A-7E44-A591-79778524DB81}" dt="2020-11-12T15:28:21.316" v="760" actId="1035"/>
          <ac:grpSpMkLst>
            <pc:docMk/>
            <pc:sldMk cId="1459103573" sldId="11722"/>
            <ac:grpSpMk id="39" creationId="{09CCE3ED-2FB2-1549-82B0-7C9FC4CA7BF0}"/>
          </ac:grpSpMkLst>
        </pc:grpChg>
        <pc:grpChg chg="add mod">
          <ac:chgData name="Waldek Mastykarz" userId="8c3ccc08-b2ec-4e63-9b9b-25eb044a606e" providerId="ADAL" clId="{62613E7C-132A-7E44-A591-79778524DB81}" dt="2020-11-12T15:28:21.316" v="760" actId="1035"/>
          <ac:grpSpMkLst>
            <pc:docMk/>
            <pc:sldMk cId="1459103573" sldId="11722"/>
            <ac:grpSpMk id="42" creationId="{69ED2159-3604-8E4D-BB7C-5B346FFC69B4}"/>
          </ac:grpSpMkLst>
        </pc:grpChg>
        <pc:grpChg chg="add mod">
          <ac:chgData name="Waldek Mastykarz" userId="8c3ccc08-b2ec-4e63-9b9b-25eb044a606e" providerId="ADAL" clId="{62613E7C-132A-7E44-A591-79778524DB81}" dt="2020-11-12T15:28:21.316" v="760" actId="1035"/>
          <ac:grpSpMkLst>
            <pc:docMk/>
            <pc:sldMk cId="1459103573" sldId="11722"/>
            <ac:grpSpMk id="48" creationId="{9E90771B-EE77-9445-A00E-1D0F85D8F1FA}"/>
          </ac:grpSpMkLst>
        </pc:grpChg>
        <pc:grpChg chg="add mod">
          <ac:chgData name="Waldek Mastykarz" userId="8c3ccc08-b2ec-4e63-9b9b-25eb044a606e" providerId="ADAL" clId="{62613E7C-132A-7E44-A591-79778524DB81}" dt="2020-11-12T15:28:21.316" v="760" actId="1035"/>
          <ac:grpSpMkLst>
            <pc:docMk/>
            <pc:sldMk cId="1459103573" sldId="11722"/>
            <ac:grpSpMk id="55" creationId="{E1383671-7396-1840-80DD-ACC15BC13A4B}"/>
          </ac:grpSpMkLst>
        </pc:grpChg>
        <pc:grpChg chg="mod">
          <ac:chgData name="Waldek Mastykarz" userId="8c3ccc08-b2ec-4e63-9b9b-25eb044a606e" providerId="ADAL" clId="{62613E7C-132A-7E44-A591-79778524DB81}" dt="2020-11-12T15:28:21.316" v="760" actId="1035"/>
          <ac:grpSpMkLst>
            <pc:docMk/>
            <pc:sldMk cId="1459103573" sldId="11722"/>
            <ac:grpSpMk id="59" creationId="{6A035780-313F-2C47-BE70-84CEE722E6E4}"/>
          </ac:grpSpMkLst>
        </pc:grpChg>
        <pc:grpChg chg="add mod">
          <ac:chgData name="Waldek Mastykarz" userId="8c3ccc08-b2ec-4e63-9b9b-25eb044a606e" providerId="ADAL" clId="{62613E7C-132A-7E44-A591-79778524DB81}" dt="2020-11-12T15:28:21.316" v="760" actId="1035"/>
          <ac:grpSpMkLst>
            <pc:docMk/>
            <pc:sldMk cId="1459103573" sldId="11722"/>
            <ac:grpSpMk id="70" creationId="{A5B58B3C-C909-1540-911D-6E746CDB15FD}"/>
          </ac:grpSpMkLst>
        </pc:grpChg>
        <pc:grpChg chg="add mod">
          <ac:chgData name="Waldek Mastykarz" userId="8c3ccc08-b2ec-4e63-9b9b-25eb044a606e" providerId="ADAL" clId="{62613E7C-132A-7E44-A591-79778524DB81}" dt="2020-11-12T15:28:21.316" v="760" actId="1035"/>
          <ac:grpSpMkLst>
            <pc:docMk/>
            <pc:sldMk cId="1459103573" sldId="11722"/>
            <ac:grpSpMk id="74" creationId="{93F61BFA-1D4D-2D47-9669-3F8C71764C67}"/>
          </ac:grpSpMkLst>
        </pc:grpChg>
        <pc:grpChg chg="add mod">
          <ac:chgData name="Waldek Mastykarz" userId="8c3ccc08-b2ec-4e63-9b9b-25eb044a606e" providerId="ADAL" clId="{62613E7C-132A-7E44-A591-79778524DB81}" dt="2020-11-12T15:28:21.316" v="760" actId="1035"/>
          <ac:grpSpMkLst>
            <pc:docMk/>
            <pc:sldMk cId="1459103573" sldId="11722"/>
            <ac:grpSpMk id="80" creationId="{57B23255-491B-DD43-82B4-8999FA52F1DA}"/>
          </ac:grpSpMkLst>
        </pc:grpChg>
        <pc:grpChg chg="add mod">
          <ac:chgData name="Waldek Mastykarz" userId="8c3ccc08-b2ec-4e63-9b9b-25eb044a606e" providerId="ADAL" clId="{62613E7C-132A-7E44-A591-79778524DB81}" dt="2020-11-12T15:28:21.316" v="760" actId="1035"/>
          <ac:grpSpMkLst>
            <pc:docMk/>
            <pc:sldMk cId="1459103573" sldId="11722"/>
            <ac:grpSpMk id="83" creationId="{CED36114-1F1D-1C49-8E86-FFC0387D0F6C}"/>
          </ac:grpSpMkLst>
        </pc:grpChg>
        <pc:grpChg chg="add mod">
          <ac:chgData name="Waldek Mastykarz" userId="8c3ccc08-b2ec-4e63-9b9b-25eb044a606e" providerId="ADAL" clId="{62613E7C-132A-7E44-A591-79778524DB81}" dt="2020-11-12T15:28:21.316" v="760" actId="1035"/>
          <ac:grpSpMkLst>
            <pc:docMk/>
            <pc:sldMk cId="1459103573" sldId="11722"/>
            <ac:grpSpMk id="91" creationId="{0B47F672-7CA7-2643-8A77-7B709E1F5180}"/>
          </ac:grpSpMkLst>
        </pc:grpChg>
        <pc:cxnChg chg="add mod">
          <ac:chgData name="Waldek Mastykarz" userId="8c3ccc08-b2ec-4e63-9b9b-25eb044a606e" providerId="ADAL" clId="{62613E7C-132A-7E44-A591-79778524DB81}" dt="2020-11-12T15:28:21.316" v="760" actId="1035"/>
          <ac:cxnSpMkLst>
            <pc:docMk/>
            <pc:sldMk cId="1459103573" sldId="11722"/>
            <ac:cxnSpMk id="4" creationId="{16EDB461-531B-6B45-9994-0755A5415F91}"/>
          </ac:cxnSpMkLst>
        </pc:cxnChg>
        <pc:cxnChg chg="add mod">
          <ac:chgData name="Waldek Mastykarz" userId="8c3ccc08-b2ec-4e63-9b9b-25eb044a606e" providerId="ADAL" clId="{62613E7C-132A-7E44-A591-79778524DB81}" dt="2020-11-12T15:28:21.316" v="760" actId="1035"/>
          <ac:cxnSpMkLst>
            <pc:docMk/>
            <pc:sldMk cId="1459103573" sldId="11722"/>
            <ac:cxnSpMk id="7" creationId="{D609DB1F-B36A-F24D-B9BA-00794A30EF05}"/>
          </ac:cxnSpMkLst>
        </pc:cxnChg>
        <pc:cxnChg chg="add mod">
          <ac:chgData name="Waldek Mastykarz" userId="8c3ccc08-b2ec-4e63-9b9b-25eb044a606e" providerId="ADAL" clId="{62613E7C-132A-7E44-A591-79778524DB81}" dt="2020-11-12T15:28:21.316" v="760" actId="1035"/>
          <ac:cxnSpMkLst>
            <pc:docMk/>
            <pc:sldMk cId="1459103573" sldId="11722"/>
            <ac:cxnSpMk id="8" creationId="{52109DD7-E8F6-4E44-9785-CD6853032727}"/>
          </ac:cxnSpMkLst>
        </pc:cxnChg>
        <pc:cxnChg chg="add mod">
          <ac:chgData name="Waldek Mastykarz" userId="8c3ccc08-b2ec-4e63-9b9b-25eb044a606e" providerId="ADAL" clId="{62613E7C-132A-7E44-A591-79778524DB81}" dt="2020-11-12T15:28:21.316" v="760" actId="1035"/>
          <ac:cxnSpMkLst>
            <pc:docMk/>
            <pc:sldMk cId="1459103573" sldId="11722"/>
            <ac:cxnSpMk id="9" creationId="{C7B75A25-8AA3-D443-B9ED-B739D96C7EF5}"/>
          </ac:cxnSpMkLst>
        </pc:cxnChg>
        <pc:cxnChg chg="add mod">
          <ac:chgData name="Waldek Mastykarz" userId="8c3ccc08-b2ec-4e63-9b9b-25eb044a606e" providerId="ADAL" clId="{62613E7C-132A-7E44-A591-79778524DB81}" dt="2020-11-12T15:28:21.316" v="760" actId="1035"/>
          <ac:cxnSpMkLst>
            <pc:docMk/>
            <pc:sldMk cId="1459103573" sldId="11722"/>
            <ac:cxnSpMk id="10" creationId="{D769B76B-D222-EF44-BC58-A6520F927A71}"/>
          </ac:cxnSpMkLst>
        </pc:cxnChg>
      </pc:sldChg>
      <pc:sldChg chg="add modTransition">
        <pc:chgData name="Waldek Mastykarz" userId="8c3ccc08-b2ec-4e63-9b9b-25eb044a606e" providerId="ADAL" clId="{62613E7C-132A-7E44-A591-79778524DB81}" dt="2020-11-16T13:46:40.214" v="3842"/>
        <pc:sldMkLst>
          <pc:docMk/>
          <pc:sldMk cId="1406428026" sldId="11734"/>
        </pc:sldMkLst>
      </pc:sldChg>
      <pc:sldChg chg="add del">
        <pc:chgData name="Waldek Mastykarz" userId="8c3ccc08-b2ec-4e63-9b9b-25eb044a606e" providerId="ADAL" clId="{62613E7C-132A-7E44-A591-79778524DB81}" dt="2020-11-13T13:26:10.750" v="1404"/>
        <pc:sldMkLst>
          <pc:docMk/>
          <pc:sldMk cId="1350509509" sldId="2076136266"/>
        </pc:sldMkLst>
      </pc:sldChg>
      <pc:sldChg chg="modSp add mod ord modAnim">
        <pc:chgData name="Waldek Mastykarz" userId="8c3ccc08-b2ec-4e63-9b9b-25eb044a606e" providerId="ADAL" clId="{62613E7C-132A-7E44-A591-79778524DB81}" dt="2020-11-18T09:55:48.247" v="4124" actId="20578"/>
        <pc:sldMkLst>
          <pc:docMk/>
          <pc:sldMk cId="2374638361" sldId="2076136266"/>
        </pc:sldMkLst>
        <pc:spChg chg="mod">
          <ac:chgData name="Waldek Mastykarz" userId="8c3ccc08-b2ec-4e63-9b9b-25eb044a606e" providerId="ADAL" clId="{62613E7C-132A-7E44-A591-79778524DB81}" dt="2020-11-13T13:26:21.292" v="1406" actId="1076"/>
          <ac:spMkLst>
            <pc:docMk/>
            <pc:sldMk cId="2374638361" sldId="2076136266"/>
            <ac:spMk id="14" creationId="{7D93C0F0-8A9C-4CD8-92E1-B63FCF467FB0}"/>
          </ac:spMkLst>
        </pc:spChg>
      </pc:sldChg>
      <pc:sldChg chg="modSp add mod ord modNotesTx">
        <pc:chgData name="Waldek Mastykarz" userId="8c3ccc08-b2ec-4e63-9b9b-25eb044a606e" providerId="ADAL" clId="{62613E7C-132A-7E44-A591-79778524DB81}" dt="2020-11-18T09:57:17.203" v="4163" actId="1076"/>
        <pc:sldMkLst>
          <pc:docMk/>
          <pc:sldMk cId="2905976016" sldId="2076137483"/>
        </pc:sldMkLst>
        <pc:spChg chg="mod">
          <ac:chgData name="Waldek Mastykarz" userId="8c3ccc08-b2ec-4e63-9b9b-25eb044a606e" providerId="ADAL" clId="{62613E7C-132A-7E44-A591-79778524DB81}" dt="2020-11-13T14:20:34.591" v="1651" actId="2711"/>
          <ac:spMkLst>
            <pc:docMk/>
            <pc:sldMk cId="2905976016" sldId="2076137483"/>
            <ac:spMk id="2" creationId="{00000000-0000-0000-0000-000000000000}"/>
          </ac:spMkLst>
        </pc:spChg>
        <pc:spChg chg="mod">
          <ac:chgData name="Waldek Mastykarz" userId="8c3ccc08-b2ec-4e63-9b9b-25eb044a606e" providerId="ADAL" clId="{62613E7C-132A-7E44-A591-79778524DB81}" dt="2020-11-18T09:57:17.203" v="4163" actId="1076"/>
          <ac:spMkLst>
            <pc:docMk/>
            <pc:sldMk cId="2905976016" sldId="2076137483"/>
            <ac:spMk id="11" creationId="{6DE4C443-67A9-4A57-88F2-6D2822C8D96C}"/>
          </ac:spMkLst>
        </pc:spChg>
        <pc:spChg chg="mod">
          <ac:chgData name="Waldek Mastykarz" userId="8c3ccc08-b2ec-4e63-9b9b-25eb044a606e" providerId="ADAL" clId="{62613E7C-132A-7E44-A591-79778524DB81}" dt="2020-11-13T14:20:34.591" v="1651" actId="2711"/>
          <ac:spMkLst>
            <pc:docMk/>
            <pc:sldMk cId="2905976016" sldId="2076137483"/>
            <ac:spMk id="12" creationId="{0079C37C-7A2A-4A3F-BC7A-3274C20A6A89}"/>
          </ac:spMkLst>
        </pc:spChg>
        <pc:spChg chg="mod">
          <ac:chgData name="Waldek Mastykarz" userId="8c3ccc08-b2ec-4e63-9b9b-25eb044a606e" providerId="ADAL" clId="{62613E7C-132A-7E44-A591-79778524DB81}" dt="2020-11-13T14:20:34.591" v="1651" actId="2711"/>
          <ac:spMkLst>
            <pc:docMk/>
            <pc:sldMk cId="2905976016" sldId="2076137483"/>
            <ac:spMk id="14" creationId="{19754FC5-82D1-42A9-BD29-5B101CAB2EBC}"/>
          </ac:spMkLst>
        </pc:spChg>
        <pc:spChg chg="mod">
          <ac:chgData name="Waldek Mastykarz" userId="8c3ccc08-b2ec-4e63-9b9b-25eb044a606e" providerId="ADAL" clId="{62613E7C-132A-7E44-A591-79778524DB81}" dt="2020-11-13T14:20:34.591" v="1651" actId="2711"/>
          <ac:spMkLst>
            <pc:docMk/>
            <pc:sldMk cId="2905976016" sldId="2076137483"/>
            <ac:spMk id="16" creationId="{96BCF3FC-3D0D-4DC9-BD86-57BC928B5681}"/>
          </ac:spMkLst>
        </pc:spChg>
        <pc:spChg chg="mod">
          <ac:chgData name="Waldek Mastykarz" userId="8c3ccc08-b2ec-4e63-9b9b-25eb044a606e" providerId="ADAL" clId="{62613E7C-132A-7E44-A591-79778524DB81}" dt="2020-11-13T14:20:34.591" v="1651" actId="2711"/>
          <ac:spMkLst>
            <pc:docMk/>
            <pc:sldMk cId="2905976016" sldId="2076137483"/>
            <ac:spMk id="20" creationId="{FBF17F73-2E36-4621-B81A-F146A0809B29}"/>
          </ac:spMkLst>
        </pc:spChg>
        <pc:grpChg chg="mod">
          <ac:chgData name="Waldek Mastykarz" userId="8c3ccc08-b2ec-4e63-9b9b-25eb044a606e" providerId="ADAL" clId="{62613E7C-132A-7E44-A591-79778524DB81}" dt="2020-11-13T14:20:34.591" v="1651" actId="2711"/>
          <ac:grpSpMkLst>
            <pc:docMk/>
            <pc:sldMk cId="2905976016" sldId="2076137483"/>
            <ac:grpSpMk id="8" creationId="{8F22819C-5387-4F3A-9242-DC8D9CAF3C66}"/>
          </ac:grpSpMkLst>
        </pc:grpChg>
        <pc:grpChg chg="mod">
          <ac:chgData name="Waldek Mastykarz" userId="8c3ccc08-b2ec-4e63-9b9b-25eb044a606e" providerId="ADAL" clId="{62613E7C-132A-7E44-A591-79778524DB81}" dt="2020-11-13T14:20:34.591" v="1651" actId="2711"/>
          <ac:grpSpMkLst>
            <pc:docMk/>
            <pc:sldMk cId="2905976016" sldId="2076137483"/>
            <ac:grpSpMk id="9" creationId="{2DBEF4E9-BAF4-4996-BD0C-052FD918AF2E}"/>
          </ac:grpSpMkLst>
        </pc:grpChg>
        <pc:grpChg chg="mod">
          <ac:chgData name="Waldek Mastykarz" userId="8c3ccc08-b2ec-4e63-9b9b-25eb044a606e" providerId="ADAL" clId="{62613E7C-132A-7E44-A591-79778524DB81}" dt="2020-11-13T14:20:34.591" v="1651" actId="2711"/>
          <ac:grpSpMkLst>
            <pc:docMk/>
            <pc:sldMk cId="2905976016" sldId="2076137483"/>
            <ac:grpSpMk id="10" creationId="{B28F5BC4-4843-416C-B088-007A07FE2C52}"/>
          </ac:grpSpMkLst>
        </pc:grpChg>
        <pc:cxnChg chg="mod">
          <ac:chgData name="Waldek Mastykarz" userId="8c3ccc08-b2ec-4e63-9b9b-25eb044a606e" providerId="ADAL" clId="{62613E7C-132A-7E44-A591-79778524DB81}" dt="2020-11-13T14:20:34.591" v="1651" actId="2711"/>
          <ac:cxnSpMkLst>
            <pc:docMk/>
            <pc:sldMk cId="2905976016" sldId="2076137483"/>
            <ac:cxnSpMk id="13" creationId="{85E6FF4C-0269-41CF-83D5-713F406F0934}"/>
          </ac:cxnSpMkLst>
        </pc:cxnChg>
        <pc:cxnChg chg="mod">
          <ac:chgData name="Waldek Mastykarz" userId="8c3ccc08-b2ec-4e63-9b9b-25eb044a606e" providerId="ADAL" clId="{62613E7C-132A-7E44-A591-79778524DB81}" dt="2020-11-13T14:20:34.591" v="1651" actId="2711"/>
          <ac:cxnSpMkLst>
            <pc:docMk/>
            <pc:sldMk cId="2905976016" sldId="2076137483"/>
            <ac:cxnSpMk id="21" creationId="{54EC7974-109C-4C3D-B06F-EAD5D8C7AB29}"/>
          </ac:cxnSpMkLst>
        </pc:cxnChg>
        <pc:cxnChg chg="mod">
          <ac:chgData name="Waldek Mastykarz" userId="8c3ccc08-b2ec-4e63-9b9b-25eb044a606e" providerId="ADAL" clId="{62613E7C-132A-7E44-A591-79778524DB81}" dt="2020-11-13T14:20:34.591" v="1651" actId="2711"/>
          <ac:cxnSpMkLst>
            <pc:docMk/>
            <pc:sldMk cId="2905976016" sldId="2076137483"/>
            <ac:cxnSpMk id="22" creationId="{D88C3ACF-EC95-414A-A519-2A47D37335A2}"/>
          </ac:cxnSpMkLst>
        </pc:cxnChg>
      </pc:sldChg>
      <pc:sldChg chg="addSp delSp modSp add mod addAnim delAnim modNotesTx">
        <pc:chgData name="Waldek Mastykarz" userId="8c3ccc08-b2ec-4e63-9b9b-25eb044a606e" providerId="ADAL" clId="{62613E7C-132A-7E44-A591-79778524DB81}" dt="2020-11-13T14:17:54.118" v="1650" actId="20577"/>
        <pc:sldMkLst>
          <pc:docMk/>
          <pc:sldMk cId="1328191616" sldId="2134805331"/>
        </pc:sldMkLst>
        <pc:spChg chg="add del mod">
          <ac:chgData name="Waldek Mastykarz" userId="8c3ccc08-b2ec-4e63-9b9b-25eb044a606e" providerId="ADAL" clId="{62613E7C-132A-7E44-A591-79778524DB81}" dt="2020-11-13T12:04:01.178" v="1034" actId="22"/>
          <ac:spMkLst>
            <pc:docMk/>
            <pc:sldMk cId="1328191616" sldId="2134805331"/>
            <ac:spMk id="5" creationId="{78756402-080A-C542-902F-33EB6536DBBA}"/>
          </ac:spMkLst>
        </pc:spChg>
        <pc:spChg chg="add del mod">
          <ac:chgData name="Waldek Mastykarz" userId="8c3ccc08-b2ec-4e63-9b9b-25eb044a606e" providerId="ADAL" clId="{62613E7C-132A-7E44-A591-79778524DB81}" dt="2020-11-13T12:04:01.178" v="1034" actId="22"/>
          <ac:spMkLst>
            <pc:docMk/>
            <pc:sldMk cId="1328191616" sldId="2134805331"/>
            <ac:spMk id="6" creationId="{8A03CB6E-BF1D-7740-B7AD-544E31112A74}"/>
          </ac:spMkLst>
        </pc:spChg>
        <pc:spChg chg="add del mod">
          <ac:chgData name="Waldek Mastykarz" userId="8c3ccc08-b2ec-4e63-9b9b-25eb044a606e" providerId="ADAL" clId="{62613E7C-132A-7E44-A591-79778524DB81}" dt="2020-11-13T12:05:00.081" v="1054" actId="1076"/>
          <ac:spMkLst>
            <pc:docMk/>
            <pc:sldMk cId="1328191616" sldId="2134805331"/>
            <ac:spMk id="27" creationId="{F2AE3832-E851-4833-905F-B3B8C8F215F3}"/>
          </ac:spMkLst>
        </pc:spChg>
        <pc:spChg chg="mod">
          <ac:chgData name="Waldek Mastykarz" userId="8c3ccc08-b2ec-4e63-9b9b-25eb044a606e" providerId="ADAL" clId="{62613E7C-132A-7E44-A591-79778524DB81}" dt="2020-11-13T12:03:33.317" v="1018" actId="14100"/>
          <ac:spMkLst>
            <pc:docMk/>
            <pc:sldMk cId="1328191616" sldId="2134805331"/>
            <ac:spMk id="28" creationId="{DEE1ECCF-2A17-4A53-9E7D-4A3CB76AC958}"/>
          </ac:spMkLst>
        </pc:spChg>
        <pc:spChg chg="mod">
          <ac:chgData name="Waldek Mastykarz" userId="8c3ccc08-b2ec-4e63-9b9b-25eb044a606e" providerId="ADAL" clId="{62613E7C-132A-7E44-A591-79778524DB81}" dt="2020-11-13T12:03:33.317" v="1018" actId="14100"/>
          <ac:spMkLst>
            <pc:docMk/>
            <pc:sldMk cId="1328191616" sldId="2134805331"/>
            <ac:spMk id="29" creationId="{FFF01715-036B-47FC-981B-1BC3C007B77E}"/>
          </ac:spMkLst>
        </pc:spChg>
        <pc:spChg chg="mod">
          <ac:chgData name="Waldek Mastykarz" userId="8c3ccc08-b2ec-4e63-9b9b-25eb044a606e" providerId="ADAL" clId="{62613E7C-132A-7E44-A591-79778524DB81}" dt="2020-11-13T12:03:33.317" v="1018" actId="14100"/>
          <ac:spMkLst>
            <pc:docMk/>
            <pc:sldMk cId="1328191616" sldId="2134805331"/>
            <ac:spMk id="32" creationId="{3D4BE12A-A1D2-40F4-8A65-AA49225CD481}"/>
          </ac:spMkLst>
        </pc:spChg>
        <pc:spChg chg="mod">
          <ac:chgData name="Waldek Mastykarz" userId="8c3ccc08-b2ec-4e63-9b9b-25eb044a606e" providerId="ADAL" clId="{62613E7C-132A-7E44-A591-79778524DB81}" dt="2020-11-13T12:03:48.727" v="1027" actId="14100"/>
          <ac:spMkLst>
            <pc:docMk/>
            <pc:sldMk cId="1328191616" sldId="2134805331"/>
            <ac:spMk id="35" creationId="{3A87F84B-EFD2-4C7B-BD47-436173C21828}"/>
          </ac:spMkLst>
        </pc:spChg>
        <pc:spChg chg="mod">
          <ac:chgData name="Waldek Mastykarz" userId="8c3ccc08-b2ec-4e63-9b9b-25eb044a606e" providerId="ADAL" clId="{62613E7C-132A-7E44-A591-79778524DB81}" dt="2020-11-13T12:03:33.317" v="1018" actId="14100"/>
          <ac:spMkLst>
            <pc:docMk/>
            <pc:sldMk cId="1328191616" sldId="2134805331"/>
            <ac:spMk id="43" creationId="{66C8F33D-7B3A-4F9E-8976-2E1C835F5253}"/>
          </ac:spMkLst>
        </pc:spChg>
        <pc:spChg chg="mod">
          <ac:chgData name="Waldek Mastykarz" userId="8c3ccc08-b2ec-4e63-9b9b-25eb044a606e" providerId="ADAL" clId="{62613E7C-132A-7E44-A591-79778524DB81}" dt="2020-11-13T14:17:54.118" v="1650" actId="20577"/>
          <ac:spMkLst>
            <pc:docMk/>
            <pc:sldMk cId="1328191616" sldId="2134805331"/>
            <ac:spMk id="54" creationId="{43529230-9C33-49DC-9403-4F09B6854233}"/>
          </ac:spMkLst>
        </pc:spChg>
        <pc:spChg chg="mod">
          <ac:chgData name="Waldek Mastykarz" userId="8c3ccc08-b2ec-4e63-9b9b-25eb044a606e" providerId="ADAL" clId="{62613E7C-132A-7E44-A591-79778524DB81}" dt="2020-11-13T12:03:08.719" v="995"/>
          <ac:spMkLst>
            <pc:docMk/>
            <pc:sldMk cId="1328191616" sldId="2134805331"/>
            <ac:spMk id="55" creationId="{DBF5557F-B796-4270-96B3-C4EDA78941D9}"/>
          </ac:spMkLst>
        </pc:spChg>
        <pc:grpChg chg="add del">
          <ac:chgData name="Waldek Mastykarz" userId="8c3ccc08-b2ec-4e63-9b9b-25eb044a606e" providerId="ADAL" clId="{62613E7C-132A-7E44-A591-79778524DB81}" dt="2020-11-13T12:04:12.725" v="1038" actId="478"/>
          <ac:grpSpMkLst>
            <pc:docMk/>
            <pc:sldMk cId="1328191616" sldId="2134805331"/>
            <ac:grpSpMk id="31" creationId="{BFEB9F11-26C7-49E1-A964-B17E28D76F17}"/>
          </ac:grpSpMkLst>
        </pc:grpChg>
        <pc:grpChg chg="add del">
          <ac:chgData name="Waldek Mastykarz" userId="8c3ccc08-b2ec-4e63-9b9b-25eb044a606e" providerId="ADAL" clId="{62613E7C-132A-7E44-A591-79778524DB81}" dt="2020-11-13T12:04:13.047" v="1039" actId="478"/>
          <ac:grpSpMkLst>
            <pc:docMk/>
            <pc:sldMk cId="1328191616" sldId="2134805331"/>
            <ac:grpSpMk id="70" creationId="{9CF707DE-3287-47C3-B005-0EA9877E12BE}"/>
          </ac:grpSpMkLst>
        </pc:grpChg>
        <pc:picChg chg="add mod">
          <ac:chgData name="Waldek Mastykarz" userId="8c3ccc08-b2ec-4e63-9b9b-25eb044a606e" providerId="ADAL" clId="{62613E7C-132A-7E44-A591-79778524DB81}" dt="2020-11-13T12:00:58.039" v="984" actId="408"/>
          <ac:picMkLst>
            <pc:docMk/>
            <pc:sldMk cId="1328191616" sldId="2134805331"/>
            <ac:picMk id="4" creationId="{C0EDBCE0-12D1-4244-8B3C-CA5A15CDFD2E}"/>
          </ac:picMkLst>
        </pc:picChg>
        <pc:picChg chg="del">
          <ac:chgData name="Waldek Mastykarz" userId="8c3ccc08-b2ec-4e63-9b9b-25eb044a606e" providerId="ADAL" clId="{62613E7C-132A-7E44-A591-79778524DB81}" dt="2020-11-13T11:58:51.434" v="975" actId="478"/>
          <ac:picMkLst>
            <pc:docMk/>
            <pc:sldMk cId="1328191616" sldId="2134805331"/>
            <ac:picMk id="38" creationId="{608D5A5F-26E1-405D-A858-22B91E3F7730}"/>
          </ac:picMkLst>
        </pc:picChg>
        <pc:picChg chg="mod">
          <ac:chgData name="Waldek Mastykarz" userId="8c3ccc08-b2ec-4e63-9b9b-25eb044a606e" providerId="ADAL" clId="{62613E7C-132A-7E44-A591-79778524DB81}" dt="2020-11-13T12:00:44.765" v="983" actId="1076"/>
          <ac:picMkLst>
            <pc:docMk/>
            <pc:sldMk cId="1328191616" sldId="2134805331"/>
            <ac:picMk id="39" creationId="{0F6E57BA-E307-4E7A-9D06-2B5FBD266A2F}"/>
          </ac:picMkLst>
        </pc:picChg>
        <pc:picChg chg="del">
          <ac:chgData name="Waldek Mastykarz" userId="8c3ccc08-b2ec-4e63-9b9b-25eb044a606e" providerId="ADAL" clId="{62613E7C-132A-7E44-A591-79778524DB81}" dt="2020-11-13T11:58:55.540" v="976" actId="478"/>
          <ac:picMkLst>
            <pc:docMk/>
            <pc:sldMk cId="1328191616" sldId="2134805331"/>
            <ac:picMk id="46" creationId="{9A527F28-BC74-4BF4-9490-ACC17C493AB2}"/>
          </ac:picMkLst>
        </pc:picChg>
        <pc:cxnChg chg="mod">
          <ac:chgData name="Waldek Mastykarz" userId="8c3ccc08-b2ec-4e63-9b9b-25eb044a606e" providerId="ADAL" clId="{62613E7C-132A-7E44-A591-79778524DB81}" dt="2020-11-13T12:04:44.479" v="1051" actId="14100"/>
          <ac:cxnSpMkLst>
            <pc:docMk/>
            <pc:sldMk cId="1328191616" sldId="2134805331"/>
            <ac:cxnSpMk id="34" creationId="{4D67B2F5-AFBC-4DF3-B5E2-3182C4D86C87}"/>
          </ac:cxnSpMkLst>
        </pc:cxnChg>
        <pc:cxnChg chg="mod">
          <ac:chgData name="Waldek Mastykarz" userId="8c3ccc08-b2ec-4e63-9b9b-25eb044a606e" providerId="ADAL" clId="{62613E7C-132A-7E44-A591-79778524DB81}" dt="2020-11-13T12:04:55.752" v="1053" actId="14100"/>
          <ac:cxnSpMkLst>
            <pc:docMk/>
            <pc:sldMk cId="1328191616" sldId="2134805331"/>
            <ac:cxnSpMk id="36" creationId="{78CD0BF7-CF5B-4E96-AA7E-7F6143E18388}"/>
          </ac:cxnSpMkLst>
        </pc:cxnChg>
        <pc:cxnChg chg="mod">
          <ac:chgData name="Waldek Mastykarz" userId="8c3ccc08-b2ec-4e63-9b9b-25eb044a606e" providerId="ADAL" clId="{62613E7C-132A-7E44-A591-79778524DB81}" dt="2020-11-13T12:04:39.380" v="1050" actId="14100"/>
          <ac:cxnSpMkLst>
            <pc:docMk/>
            <pc:sldMk cId="1328191616" sldId="2134805331"/>
            <ac:cxnSpMk id="71" creationId="{350A4EA6-4F2F-4782-8F20-F3D7FA5F23DF}"/>
          </ac:cxnSpMkLst>
        </pc:cxnChg>
        <pc:cxnChg chg="mod">
          <ac:chgData name="Waldek Mastykarz" userId="8c3ccc08-b2ec-4e63-9b9b-25eb044a606e" providerId="ADAL" clId="{62613E7C-132A-7E44-A591-79778524DB81}" dt="2020-11-13T12:04:51.926" v="1052" actId="14100"/>
          <ac:cxnSpMkLst>
            <pc:docMk/>
            <pc:sldMk cId="1328191616" sldId="2134805331"/>
            <ac:cxnSpMk id="72" creationId="{27A2FE59-257A-499F-9488-9021E35D243A}"/>
          </ac:cxnSpMkLst>
        </pc:cxnChg>
      </pc:sldChg>
      <pc:sldChg chg="modSp add del mod">
        <pc:chgData name="Waldek Mastykarz" userId="8c3ccc08-b2ec-4e63-9b9b-25eb044a606e" providerId="ADAL" clId="{62613E7C-132A-7E44-A591-79778524DB81}" dt="2020-11-12T15:35:00.729" v="905"/>
        <pc:sldMkLst>
          <pc:docMk/>
          <pc:sldMk cId="3741093916" sldId="2134805331"/>
        </pc:sldMkLst>
        <pc:spChg chg="mod">
          <ac:chgData name="Waldek Mastykarz" userId="8c3ccc08-b2ec-4e63-9b9b-25eb044a606e" providerId="ADAL" clId="{62613E7C-132A-7E44-A591-79778524DB81}" dt="2020-11-12T15:35:00.729" v="905"/>
          <ac:spMkLst>
            <pc:docMk/>
            <pc:sldMk cId="3741093916" sldId="2134805331"/>
            <ac:spMk id="2" creationId="{0F11C6FF-0C66-E447-909B-7231628E8EC0}"/>
          </ac:spMkLst>
        </pc:spChg>
      </pc:sldChg>
      <pc:sldChg chg="add">
        <pc:chgData name="Waldek Mastykarz" userId="8c3ccc08-b2ec-4e63-9b9b-25eb044a606e" providerId="ADAL" clId="{62613E7C-132A-7E44-A591-79778524DB81}" dt="2020-11-13T13:39:49.519" v="1483" actId="2890"/>
        <pc:sldMkLst>
          <pc:docMk/>
          <pc:sldMk cId="2019254117" sldId="2134805332"/>
        </pc:sldMkLst>
      </pc:sldChg>
      <pc:sldChg chg="addSp delSp modSp add mod ord modNotesTx">
        <pc:chgData name="Waldek Mastykarz" userId="8c3ccc08-b2ec-4e63-9b9b-25eb044a606e" providerId="ADAL" clId="{62613E7C-132A-7E44-A591-79778524DB81}" dt="2020-11-16T13:17:52.820" v="2888" actId="20577"/>
        <pc:sldMkLst>
          <pc:docMk/>
          <pc:sldMk cId="1087063437" sldId="2134805333"/>
        </pc:sldMkLst>
        <pc:spChg chg="mod">
          <ac:chgData name="Waldek Mastykarz" userId="8c3ccc08-b2ec-4e63-9b9b-25eb044a606e" providerId="ADAL" clId="{62613E7C-132A-7E44-A591-79778524DB81}" dt="2020-11-13T14:32:16.465" v="1722" actId="242"/>
          <ac:spMkLst>
            <pc:docMk/>
            <pc:sldMk cId="1087063437" sldId="2134805333"/>
            <ac:spMk id="7" creationId="{24B5FDE2-D4B4-9045-9EDB-825CEB194389}"/>
          </ac:spMkLst>
        </pc:spChg>
        <pc:picChg chg="del">
          <ac:chgData name="Waldek Mastykarz" userId="8c3ccc08-b2ec-4e63-9b9b-25eb044a606e" providerId="ADAL" clId="{62613E7C-132A-7E44-A591-79778524DB81}" dt="2020-11-13T14:00:28.207" v="1488" actId="478"/>
          <ac:picMkLst>
            <pc:docMk/>
            <pc:sldMk cId="1087063437" sldId="2134805333"/>
            <ac:picMk id="2" creationId="{5BE0CF0A-9873-3440-8537-177D381E8828}"/>
          </ac:picMkLst>
        </pc:picChg>
        <pc:picChg chg="add mod">
          <ac:chgData name="Waldek Mastykarz" userId="8c3ccc08-b2ec-4e63-9b9b-25eb044a606e" providerId="ADAL" clId="{62613E7C-132A-7E44-A591-79778524DB81}" dt="2020-11-13T14:00:54.011" v="1507" actId="14100"/>
          <ac:picMkLst>
            <pc:docMk/>
            <pc:sldMk cId="1087063437" sldId="2134805333"/>
            <ac:picMk id="3" creationId="{26E8C2EC-D731-034B-A4E1-A32AD4CACF73}"/>
          </ac:picMkLst>
        </pc:picChg>
        <pc:picChg chg="add mod">
          <ac:chgData name="Waldek Mastykarz" userId="8c3ccc08-b2ec-4e63-9b9b-25eb044a606e" providerId="ADAL" clId="{62613E7C-132A-7E44-A591-79778524DB81}" dt="2020-11-13T14:01:19.803" v="1511" actId="1076"/>
          <ac:picMkLst>
            <pc:docMk/>
            <pc:sldMk cId="1087063437" sldId="2134805333"/>
            <ac:picMk id="5" creationId="{3E85E789-03F2-BF48-A88E-2ED089DD76A1}"/>
          </ac:picMkLst>
        </pc:picChg>
        <pc:picChg chg="add mod">
          <ac:chgData name="Waldek Mastykarz" userId="8c3ccc08-b2ec-4e63-9b9b-25eb044a606e" providerId="ADAL" clId="{62613E7C-132A-7E44-A591-79778524DB81}" dt="2020-11-13T14:01:19.803" v="1511" actId="1076"/>
          <ac:picMkLst>
            <pc:docMk/>
            <pc:sldMk cId="1087063437" sldId="2134805333"/>
            <ac:picMk id="9" creationId="{BF4EF2FC-7E8A-6041-BB21-D5D557E4DC1C}"/>
          </ac:picMkLst>
        </pc:picChg>
      </pc:sldChg>
      <pc:sldChg chg="addSp delSp modSp add mod ord modNotesTx">
        <pc:chgData name="Waldek Mastykarz" userId="8c3ccc08-b2ec-4e63-9b9b-25eb044a606e" providerId="ADAL" clId="{62613E7C-132A-7E44-A591-79778524DB81}" dt="2020-11-16T13:17:19.903" v="2764" actId="20577"/>
        <pc:sldMkLst>
          <pc:docMk/>
          <pc:sldMk cId="3542934296" sldId="2134805334"/>
        </pc:sldMkLst>
        <pc:spChg chg="mod">
          <ac:chgData name="Waldek Mastykarz" userId="8c3ccc08-b2ec-4e63-9b9b-25eb044a606e" providerId="ADAL" clId="{62613E7C-132A-7E44-A591-79778524DB81}" dt="2020-11-13T14:32:03.956" v="1720" actId="242"/>
          <ac:spMkLst>
            <pc:docMk/>
            <pc:sldMk cId="3542934296" sldId="2134805334"/>
            <ac:spMk id="5" creationId="{C7486EBE-0FC5-844D-944C-5B7A7EE50E86}"/>
          </ac:spMkLst>
        </pc:spChg>
        <pc:picChg chg="del">
          <ac:chgData name="Waldek Mastykarz" userId="8c3ccc08-b2ec-4e63-9b9b-25eb044a606e" providerId="ADAL" clId="{62613E7C-132A-7E44-A591-79778524DB81}" dt="2020-11-13T14:06:02.971" v="1558" actId="478"/>
          <ac:picMkLst>
            <pc:docMk/>
            <pc:sldMk cId="3542934296" sldId="2134805334"/>
            <ac:picMk id="2" creationId="{C54627A1-495D-9A42-8A44-D0A95F19E4B2}"/>
          </ac:picMkLst>
        </pc:picChg>
        <pc:picChg chg="add mod">
          <ac:chgData name="Waldek Mastykarz" userId="8c3ccc08-b2ec-4e63-9b9b-25eb044a606e" providerId="ADAL" clId="{62613E7C-132A-7E44-A591-79778524DB81}" dt="2020-11-13T14:06:19.655" v="1575" actId="1076"/>
          <ac:picMkLst>
            <pc:docMk/>
            <pc:sldMk cId="3542934296" sldId="2134805334"/>
            <ac:picMk id="3" creationId="{30C8CC36-96DB-E34B-B5BB-44D0D2AE1D03}"/>
          </ac:picMkLst>
        </pc:picChg>
      </pc:sldChg>
      <pc:sldChg chg="modSp add mod modNotesTx">
        <pc:chgData name="Waldek Mastykarz" userId="8c3ccc08-b2ec-4e63-9b9b-25eb044a606e" providerId="ADAL" clId="{62613E7C-132A-7E44-A591-79778524DB81}" dt="2020-11-16T13:16:15.067" v="2591" actId="20577"/>
        <pc:sldMkLst>
          <pc:docMk/>
          <pc:sldMk cId="1940774597" sldId="2134805335"/>
        </pc:sldMkLst>
        <pc:spChg chg="mod">
          <ac:chgData name="Waldek Mastykarz" userId="8c3ccc08-b2ec-4e63-9b9b-25eb044a606e" providerId="ADAL" clId="{62613E7C-132A-7E44-A591-79778524DB81}" dt="2020-11-13T14:31:51.920" v="1718" actId="242"/>
          <ac:spMkLst>
            <pc:docMk/>
            <pc:sldMk cId="1940774597" sldId="2134805335"/>
            <ac:spMk id="5" creationId="{C7486EBE-0FC5-844D-944C-5B7A7EE50E86}"/>
          </ac:spMkLst>
        </pc:spChg>
      </pc:sldChg>
      <pc:sldChg chg="addSp delSp modSp add mod modNotesTx">
        <pc:chgData name="Waldek Mastykarz" userId="8c3ccc08-b2ec-4e63-9b9b-25eb044a606e" providerId="ADAL" clId="{62613E7C-132A-7E44-A591-79778524DB81}" dt="2020-11-16T13:17:35.247" v="2833" actId="20577"/>
        <pc:sldMkLst>
          <pc:docMk/>
          <pc:sldMk cId="3465780882" sldId="2134805336"/>
        </pc:sldMkLst>
        <pc:spChg chg="mod">
          <ac:chgData name="Waldek Mastykarz" userId="8c3ccc08-b2ec-4e63-9b9b-25eb044a606e" providerId="ADAL" clId="{62613E7C-132A-7E44-A591-79778524DB81}" dt="2020-11-13T14:32:07.654" v="1721" actId="242"/>
          <ac:spMkLst>
            <pc:docMk/>
            <pc:sldMk cId="3465780882" sldId="2134805336"/>
            <ac:spMk id="5" creationId="{C7486EBE-0FC5-844D-944C-5B7A7EE50E86}"/>
          </ac:spMkLst>
        </pc:spChg>
        <pc:picChg chg="add mod modCrop">
          <ac:chgData name="Waldek Mastykarz" userId="8c3ccc08-b2ec-4e63-9b9b-25eb044a606e" providerId="ADAL" clId="{62613E7C-132A-7E44-A591-79778524DB81}" dt="2020-11-13T14:31:35.231" v="1717" actId="1076"/>
          <ac:picMkLst>
            <pc:docMk/>
            <pc:sldMk cId="3465780882" sldId="2134805336"/>
            <ac:picMk id="2" creationId="{216E1D9B-C17D-E74F-9B10-4B2448A6B82C}"/>
          </ac:picMkLst>
        </pc:picChg>
        <pc:picChg chg="del">
          <ac:chgData name="Waldek Mastykarz" userId="8c3ccc08-b2ec-4e63-9b9b-25eb044a606e" providerId="ADAL" clId="{62613E7C-132A-7E44-A591-79778524DB81}" dt="2020-11-13T14:31:01.999" v="1711" actId="478"/>
          <ac:picMkLst>
            <pc:docMk/>
            <pc:sldMk cId="3465780882" sldId="2134805336"/>
            <ac:picMk id="3" creationId="{30C8CC36-96DB-E34B-B5BB-44D0D2AE1D03}"/>
          </ac:picMkLst>
        </pc:picChg>
      </pc:sldChg>
      <pc:sldChg chg="addSp delSp modSp new mod delAnim modAnim modNotesTx">
        <pc:chgData name="Waldek Mastykarz" userId="8c3ccc08-b2ec-4e63-9b9b-25eb044a606e" providerId="ADAL" clId="{62613E7C-132A-7E44-A591-79778524DB81}" dt="2020-11-18T09:31:22.830" v="4091" actId="20577"/>
        <pc:sldMkLst>
          <pc:docMk/>
          <pc:sldMk cId="3923546508" sldId="2134805337"/>
        </pc:sldMkLst>
        <pc:spChg chg="mod">
          <ac:chgData name="Waldek Mastykarz" userId="8c3ccc08-b2ec-4e63-9b9b-25eb044a606e" providerId="ADAL" clId="{62613E7C-132A-7E44-A591-79778524DB81}" dt="2020-11-13T15:18:36.129" v="2147" actId="2711"/>
          <ac:spMkLst>
            <pc:docMk/>
            <pc:sldMk cId="3923546508" sldId="2134805337"/>
            <ac:spMk id="2" creationId="{3DA33D4F-2CBF-EF46-B396-F15B527F40C4}"/>
          </ac:spMkLst>
        </pc:spChg>
        <pc:spChg chg="add mod">
          <ac:chgData name="Waldek Mastykarz" userId="8c3ccc08-b2ec-4e63-9b9b-25eb044a606e" providerId="ADAL" clId="{62613E7C-132A-7E44-A591-79778524DB81}" dt="2020-11-18T09:29:46.715" v="4064" actId="1037"/>
          <ac:spMkLst>
            <pc:docMk/>
            <pc:sldMk cId="3923546508" sldId="2134805337"/>
            <ac:spMk id="3" creationId="{85C888B2-6E19-3341-8C4D-3768D0B84A19}"/>
          </ac:spMkLst>
        </pc:spChg>
        <pc:spChg chg="del">
          <ac:chgData name="Waldek Mastykarz" userId="8c3ccc08-b2ec-4e63-9b9b-25eb044a606e" providerId="ADAL" clId="{62613E7C-132A-7E44-A591-79778524DB81}" dt="2020-11-13T14:51:03.269" v="1788" actId="478"/>
          <ac:spMkLst>
            <pc:docMk/>
            <pc:sldMk cId="3923546508" sldId="2134805337"/>
            <ac:spMk id="3" creationId="{FBC59737-D12B-D840-AD92-AB7CA6A9BFF9}"/>
          </ac:spMkLst>
        </pc:spChg>
        <pc:spChg chg="add del mod">
          <ac:chgData name="Waldek Mastykarz" userId="8c3ccc08-b2ec-4e63-9b9b-25eb044a606e" providerId="ADAL" clId="{62613E7C-132A-7E44-A591-79778524DB81}" dt="2020-11-13T15:15:08.758" v="2048" actId="478"/>
          <ac:spMkLst>
            <pc:docMk/>
            <pc:sldMk cId="3923546508" sldId="2134805337"/>
            <ac:spMk id="4" creationId="{A1CEE4DB-2ACF-4C48-903B-A4A936FF985E}"/>
          </ac:spMkLst>
        </pc:spChg>
        <pc:spChg chg="add mod topLvl">
          <ac:chgData name="Waldek Mastykarz" userId="8c3ccc08-b2ec-4e63-9b9b-25eb044a606e" providerId="ADAL" clId="{62613E7C-132A-7E44-A591-79778524DB81}" dt="2020-11-18T09:29:17.710" v="4015" actId="165"/>
          <ac:spMkLst>
            <pc:docMk/>
            <pc:sldMk cId="3923546508" sldId="2134805337"/>
            <ac:spMk id="6" creationId="{60B7BCEA-69FC-2B43-999D-1CE318FD0D2C}"/>
          </ac:spMkLst>
        </pc:spChg>
        <pc:spChg chg="add mod">
          <ac:chgData name="Waldek Mastykarz" userId="8c3ccc08-b2ec-4e63-9b9b-25eb044a606e" providerId="ADAL" clId="{62613E7C-132A-7E44-A591-79778524DB81}" dt="2020-11-13T15:18:36.129" v="2147" actId="2711"/>
          <ac:spMkLst>
            <pc:docMk/>
            <pc:sldMk cId="3923546508" sldId="2134805337"/>
            <ac:spMk id="8" creationId="{0ADD3AF3-1ACF-5543-8E75-B5579284C612}"/>
          </ac:spMkLst>
        </pc:spChg>
        <pc:spChg chg="add del mod">
          <ac:chgData name="Waldek Mastykarz" userId="8c3ccc08-b2ec-4e63-9b9b-25eb044a606e" providerId="ADAL" clId="{62613E7C-132A-7E44-A591-79778524DB81}" dt="2020-11-13T15:15:11.615" v="2049" actId="478"/>
          <ac:spMkLst>
            <pc:docMk/>
            <pc:sldMk cId="3923546508" sldId="2134805337"/>
            <ac:spMk id="9" creationId="{56368005-D7AF-5041-961B-9C1FB44C2F2C}"/>
          </ac:spMkLst>
        </pc:spChg>
        <pc:spChg chg="add mod topLvl">
          <ac:chgData name="Waldek Mastykarz" userId="8c3ccc08-b2ec-4e63-9b9b-25eb044a606e" providerId="ADAL" clId="{62613E7C-132A-7E44-A591-79778524DB81}" dt="2020-11-18T09:29:17.710" v="4015" actId="165"/>
          <ac:spMkLst>
            <pc:docMk/>
            <pc:sldMk cId="3923546508" sldId="2134805337"/>
            <ac:spMk id="11" creationId="{31E5B362-E8F6-B944-9EF8-A05F2283253F}"/>
          </ac:spMkLst>
        </pc:spChg>
        <pc:spChg chg="add mod">
          <ac:chgData name="Waldek Mastykarz" userId="8c3ccc08-b2ec-4e63-9b9b-25eb044a606e" providerId="ADAL" clId="{62613E7C-132A-7E44-A591-79778524DB81}" dt="2020-11-13T15:18:36.129" v="2147" actId="2711"/>
          <ac:spMkLst>
            <pc:docMk/>
            <pc:sldMk cId="3923546508" sldId="2134805337"/>
            <ac:spMk id="13" creationId="{1A71AFD9-6148-1D4E-B110-B878426DD068}"/>
          </ac:spMkLst>
        </pc:spChg>
        <pc:spChg chg="add del mod">
          <ac:chgData name="Waldek Mastykarz" userId="8c3ccc08-b2ec-4e63-9b9b-25eb044a606e" providerId="ADAL" clId="{62613E7C-132A-7E44-A591-79778524DB81}" dt="2020-11-13T15:12:05.152" v="2041"/>
          <ac:spMkLst>
            <pc:docMk/>
            <pc:sldMk cId="3923546508" sldId="2134805337"/>
            <ac:spMk id="15" creationId="{5EFFCD3B-26FB-A84E-BAFF-226954B5A2CE}"/>
          </ac:spMkLst>
        </pc:spChg>
        <pc:spChg chg="add del mod">
          <ac:chgData name="Waldek Mastykarz" userId="8c3ccc08-b2ec-4e63-9b9b-25eb044a606e" providerId="ADAL" clId="{62613E7C-132A-7E44-A591-79778524DB81}" dt="2020-11-13T15:04:46.076" v="1930" actId="478"/>
          <ac:spMkLst>
            <pc:docMk/>
            <pc:sldMk cId="3923546508" sldId="2134805337"/>
            <ac:spMk id="22" creationId="{26ECB71E-CC05-DD40-9E6E-C512044AA2DD}"/>
          </ac:spMkLst>
        </pc:spChg>
        <pc:spChg chg="add del mod">
          <ac:chgData name="Waldek Mastykarz" userId="8c3ccc08-b2ec-4e63-9b9b-25eb044a606e" providerId="ADAL" clId="{62613E7C-132A-7E44-A591-79778524DB81}" dt="2020-11-13T15:03:23.657" v="1902" actId="478"/>
          <ac:spMkLst>
            <pc:docMk/>
            <pc:sldMk cId="3923546508" sldId="2134805337"/>
            <ac:spMk id="23" creationId="{638DEDE7-8E73-A74D-BC6E-AC11F11F4036}"/>
          </ac:spMkLst>
        </pc:spChg>
        <pc:spChg chg="add mod topLvl">
          <ac:chgData name="Waldek Mastykarz" userId="8c3ccc08-b2ec-4e63-9b9b-25eb044a606e" providerId="ADAL" clId="{62613E7C-132A-7E44-A591-79778524DB81}" dt="2020-11-18T09:29:46.715" v="4064" actId="1037"/>
          <ac:spMkLst>
            <pc:docMk/>
            <pc:sldMk cId="3923546508" sldId="2134805337"/>
            <ac:spMk id="24" creationId="{5DFF922F-0104-DB40-A976-7413A5C58FE6}"/>
          </ac:spMkLst>
        </pc:spChg>
        <pc:spChg chg="add del mod">
          <ac:chgData name="Waldek Mastykarz" userId="8c3ccc08-b2ec-4e63-9b9b-25eb044a606e" providerId="ADAL" clId="{62613E7C-132A-7E44-A591-79778524DB81}" dt="2020-11-13T15:03:48.577" v="1909" actId="478"/>
          <ac:spMkLst>
            <pc:docMk/>
            <pc:sldMk cId="3923546508" sldId="2134805337"/>
            <ac:spMk id="25" creationId="{6C2B42AB-BDBA-3945-8084-20B1214F8BC3}"/>
          </ac:spMkLst>
        </pc:spChg>
        <pc:spChg chg="add mod topLvl">
          <ac:chgData name="Waldek Mastykarz" userId="8c3ccc08-b2ec-4e63-9b9b-25eb044a606e" providerId="ADAL" clId="{62613E7C-132A-7E44-A591-79778524DB81}" dt="2020-11-18T09:29:46.715" v="4064" actId="1037"/>
          <ac:spMkLst>
            <pc:docMk/>
            <pc:sldMk cId="3923546508" sldId="2134805337"/>
            <ac:spMk id="26" creationId="{74F86A5D-9CBA-C148-B68A-FB8B7E30F9D4}"/>
          </ac:spMkLst>
        </pc:spChg>
        <pc:spChg chg="add del mod">
          <ac:chgData name="Waldek Mastykarz" userId="8c3ccc08-b2ec-4e63-9b9b-25eb044a606e" providerId="ADAL" clId="{62613E7C-132A-7E44-A591-79778524DB81}" dt="2020-11-13T15:05:26.669" v="1942" actId="478"/>
          <ac:spMkLst>
            <pc:docMk/>
            <pc:sldMk cId="3923546508" sldId="2134805337"/>
            <ac:spMk id="27" creationId="{9C542952-CEF6-0C46-901F-9A4854E5A2EB}"/>
          </ac:spMkLst>
        </pc:spChg>
        <pc:spChg chg="add mod topLvl">
          <ac:chgData name="Waldek Mastykarz" userId="8c3ccc08-b2ec-4e63-9b9b-25eb044a606e" providerId="ADAL" clId="{62613E7C-132A-7E44-A591-79778524DB81}" dt="2020-11-18T09:29:46.715" v="4064" actId="1037"/>
          <ac:spMkLst>
            <pc:docMk/>
            <pc:sldMk cId="3923546508" sldId="2134805337"/>
            <ac:spMk id="28" creationId="{86F2A3F8-351C-9048-A47D-98EB6A0F8E01}"/>
          </ac:spMkLst>
        </pc:spChg>
        <pc:spChg chg="add mod topLvl">
          <ac:chgData name="Waldek Mastykarz" userId="8c3ccc08-b2ec-4e63-9b9b-25eb044a606e" providerId="ADAL" clId="{62613E7C-132A-7E44-A591-79778524DB81}" dt="2020-11-18T09:29:46.715" v="4064" actId="1037"/>
          <ac:spMkLst>
            <pc:docMk/>
            <pc:sldMk cId="3923546508" sldId="2134805337"/>
            <ac:spMk id="29" creationId="{B467197A-BCCB-A94F-A4B2-73EDF62365E9}"/>
          </ac:spMkLst>
        </pc:spChg>
        <pc:spChg chg="add mod">
          <ac:chgData name="Waldek Mastykarz" userId="8c3ccc08-b2ec-4e63-9b9b-25eb044a606e" providerId="ADAL" clId="{62613E7C-132A-7E44-A591-79778524DB81}" dt="2020-11-13T15:18:36.129" v="2147" actId="2711"/>
          <ac:spMkLst>
            <pc:docMk/>
            <pc:sldMk cId="3923546508" sldId="2134805337"/>
            <ac:spMk id="30" creationId="{EB73E223-60AF-044C-BD95-E5D26636FF34}"/>
          </ac:spMkLst>
        </pc:spChg>
        <pc:spChg chg="add del mod">
          <ac:chgData name="Waldek Mastykarz" userId="8c3ccc08-b2ec-4e63-9b9b-25eb044a606e" providerId="ADAL" clId="{62613E7C-132A-7E44-A591-79778524DB81}" dt="2020-11-13T15:05:31.313" v="1943" actId="478"/>
          <ac:spMkLst>
            <pc:docMk/>
            <pc:sldMk cId="3923546508" sldId="2134805337"/>
            <ac:spMk id="32" creationId="{7DC2D315-8EAF-2C4F-82F4-5D903BF02362}"/>
          </ac:spMkLst>
        </pc:spChg>
        <pc:grpChg chg="add">
          <ac:chgData name="Waldek Mastykarz" userId="8c3ccc08-b2ec-4e63-9b9b-25eb044a606e" providerId="ADAL" clId="{62613E7C-132A-7E44-A591-79778524DB81}" dt="2020-11-18T09:30:04.102" v="4065" actId="164"/>
          <ac:grpSpMkLst>
            <pc:docMk/>
            <pc:sldMk cId="3923546508" sldId="2134805337"/>
            <ac:grpSpMk id="4" creationId="{7DDABEE7-934C-9542-98CC-7B3AC36FFD97}"/>
          </ac:grpSpMkLst>
        </pc:grpChg>
        <pc:grpChg chg="add del mod topLvl">
          <ac:chgData name="Waldek Mastykarz" userId="8c3ccc08-b2ec-4e63-9b9b-25eb044a606e" providerId="ADAL" clId="{62613E7C-132A-7E44-A591-79778524DB81}" dt="2020-11-18T09:29:26.449" v="4016" actId="165"/>
          <ac:grpSpMkLst>
            <pc:docMk/>
            <pc:sldMk cId="3923546508" sldId="2134805337"/>
            <ac:grpSpMk id="33" creationId="{1B86265B-D447-0649-B45E-43A145EEF0E4}"/>
          </ac:grpSpMkLst>
        </pc:grpChg>
        <pc:grpChg chg="add del">
          <ac:chgData name="Waldek Mastykarz" userId="8c3ccc08-b2ec-4e63-9b9b-25eb044a606e" providerId="ADAL" clId="{62613E7C-132A-7E44-A591-79778524DB81}" dt="2020-11-18T09:29:17.710" v="4015" actId="165"/>
          <ac:grpSpMkLst>
            <pc:docMk/>
            <pc:sldMk cId="3923546508" sldId="2134805337"/>
            <ac:grpSpMk id="36" creationId="{AD08BC8A-B56E-1B4C-8C83-0C95C1B19224}"/>
          </ac:grpSpMkLst>
        </pc:grpChg>
        <pc:grpChg chg="add">
          <ac:chgData name="Waldek Mastykarz" userId="8c3ccc08-b2ec-4e63-9b9b-25eb044a606e" providerId="ADAL" clId="{62613E7C-132A-7E44-A591-79778524DB81}" dt="2020-11-13T15:17:10.078" v="2132" actId="164"/>
          <ac:grpSpMkLst>
            <pc:docMk/>
            <pc:sldMk cId="3923546508" sldId="2134805337"/>
            <ac:grpSpMk id="37" creationId="{4C2313F4-3F67-E440-BCD7-A829F1A66716}"/>
          </ac:grpSpMkLst>
        </pc:grpChg>
        <pc:picChg chg="add mod topLvl">
          <ac:chgData name="Waldek Mastykarz" userId="8c3ccc08-b2ec-4e63-9b9b-25eb044a606e" providerId="ADAL" clId="{62613E7C-132A-7E44-A591-79778524DB81}" dt="2020-11-18T09:29:46.715" v="4064" actId="1037"/>
          <ac:picMkLst>
            <pc:docMk/>
            <pc:sldMk cId="3923546508" sldId="2134805337"/>
            <ac:picMk id="17" creationId="{E5328A25-5197-584C-A18E-10876438F997}"/>
          </ac:picMkLst>
        </pc:picChg>
        <pc:picChg chg="add mod topLvl">
          <ac:chgData name="Waldek Mastykarz" userId="8c3ccc08-b2ec-4e63-9b9b-25eb044a606e" providerId="ADAL" clId="{62613E7C-132A-7E44-A591-79778524DB81}" dt="2020-11-18T09:29:46.715" v="4064" actId="1037"/>
          <ac:picMkLst>
            <pc:docMk/>
            <pc:sldMk cId="3923546508" sldId="2134805337"/>
            <ac:picMk id="19" creationId="{53AED6F3-0C45-A144-8A7F-968791DCEC3A}"/>
          </ac:picMkLst>
        </pc:picChg>
        <pc:picChg chg="add del mod">
          <ac:chgData name="Waldek Mastykarz" userId="8c3ccc08-b2ec-4e63-9b9b-25eb044a606e" providerId="ADAL" clId="{62613E7C-132A-7E44-A591-79778524DB81}" dt="2020-11-13T15:01:18.113" v="1889" actId="478"/>
          <ac:picMkLst>
            <pc:docMk/>
            <pc:sldMk cId="3923546508" sldId="2134805337"/>
            <ac:picMk id="20" creationId="{9792A42B-9ADE-4449-8D9B-668051831C10}"/>
          </ac:picMkLst>
        </pc:picChg>
        <pc:picChg chg="add mod topLvl">
          <ac:chgData name="Waldek Mastykarz" userId="8c3ccc08-b2ec-4e63-9b9b-25eb044a606e" providerId="ADAL" clId="{62613E7C-132A-7E44-A591-79778524DB81}" dt="2020-11-18T09:29:46.715" v="4064" actId="1037"/>
          <ac:picMkLst>
            <pc:docMk/>
            <pc:sldMk cId="3923546508" sldId="2134805337"/>
            <ac:picMk id="21" creationId="{7A527411-3439-9444-AFDB-4D194FC65285}"/>
          </ac:picMkLst>
        </pc:picChg>
        <pc:picChg chg="add del mod">
          <ac:chgData name="Waldek Mastykarz" userId="8c3ccc08-b2ec-4e63-9b9b-25eb044a606e" providerId="ADAL" clId="{62613E7C-132A-7E44-A591-79778524DB81}" dt="2020-11-13T15:15:11.615" v="2049" actId="478"/>
          <ac:picMkLst>
            <pc:docMk/>
            <pc:sldMk cId="3923546508" sldId="2134805337"/>
            <ac:picMk id="35" creationId="{FA2A6B77-7EBC-1044-9271-3B1BF713E062}"/>
          </ac:picMkLst>
        </pc:picChg>
      </pc:sldChg>
      <pc:sldChg chg="addSp delSp modSp new mod modClrScheme chgLayout">
        <pc:chgData name="Waldek Mastykarz" userId="8c3ccc08-b2ec-4e63-9b9b-25eb044a606e" providerId="ADAL" clId="{62613E7C-132A-7E44-A591-79778524DB81}" dt="2020-11-16T13:56:08.177" v="3911" actId="20577"/>
        <pc:sldMkLst>
          <pc:docMk/>
          <pc:sldMk cId="1260317893" sldId="2134805338"/>
        </pc:sldMkLst>
        <pc:spChg chg="add mod">
          <ac:chgData name="Waldek Mastykarz" userId="8c3ccc08-b2ec-4e63-9b9b-25eb044a606e" providerId="ADAL" clId="{62613E7C-132A-7E44-A591-79778524DB81}" dt="2020-11-16T13:56:08.177" v="3911" actId="20577"/>
          <ac:spMkLst>
            <pc:docMk/>
            <pc:sldMk cId="1260317893" sldId="2134805338"/>
            <ac:spMk id="2" creationId="{22A2DF8D-DA8C-6143-853C-AD271B8C31B7}"/>
          </ac:spMkLst>
        </pc:spChg>
        <pc:spChg chg="add del mod">
          <ac:chgData name="Waldek Mastykarz" userId="8c3ccc08-b2ec-4e63-9b9b-25eb044a606e" providerId="ADAL" clId="{62613E7C-132A-7E44-A591-79778524DB81}" dt="2020-11-16T13:55:39.971" v="3849" actId="22"/>
          <ac:spMkLst>
            <pc:docMk/>
            <pc:sldMk cId="1260317893" sldId="2134805338"/>
            <ac:spMk id="3" creationId="{64D3D198-8BDF-2642-B026-B54FA732C100}"/>
          </ac:spMkLst>
        </pc:spChg>
        <pc:picChg chg="add del mod modCrop">
          <ac:chgData name="Waldek Mastykarz" userId="8c3ccc08-b2ec-4e63-9b9b-25eb044a606e" providerId="ADAL" clId="{62613E7C-132A-7E44-A591-79778524DB81}" dt="2020-11-16T13:55:31.541" v="3846" actId="22"/>
          <ac:picMkLst>
            <pc:docMk/>
            <pc:sldMk cId="1260317893" sldId="2134805338"/>
            <ac:picMk id="5" creationId="{B62D81F3-9530-D746-91F7-78E2AAB69D18}"/>
          </ac:picMkLst>
        </pc:picChg>
        <pc:picChg chg="add del mod">
          <ac:chgData name="Waldek Mastykarz" userId="8c3ccc08-b2ec-4e63-9b9b-25eb044a606e" providerId="ADAL" clId="{62613E7C-132A-7E44-A591-79778524DB81}" dt="2020-11-16T13:55:38.883" v="3848" actId="931"/>
          <ac:picMkLst>
            <pc:docMk/>
            <pc:sldMk cId="1260317893" sldId="2134805338"/>
            <ac:picMk id="7" creationId="{C53755EE-0890-3A44-A8B1-7CEBFC36B8A4}"/>
          </ac:picMkLst>
        </pc:picChg>
        <pc:picChg chg="add mod modCrop">
          <ac:chgData name="Waldek Mastykarz" userId="8c3ccc08-b2ec-4e63-9b9b-25eb044a606e" providerId="ADAL" clId="{62613E7C-132A-7E44-A591-79778524DB81}" dt="2020-11-16T13:55:50.058" v="3850" actId="18131"/>
          <ac:picMkLst>
            <pc:docMk/>
            <pc:sldMk cId="1260317893" sldId="2134805338"/>
            <ac:picMk id="9" creationId="{B7A41913-8A61-DD41-B659-C604C738E370}"/>
          </ac:picMkLst>
        </pc:picChg>
      </pc:sldChg>
      <pc:sldChg chg="addSp delSp modSp add mod modNotesTx">
        <pc:chgData name="Waldek Mastykarz" userId="8c3ccc08-b2ec-4e63-9b9b-25eb044a606e" providerId="ADAL" clId="{62613E7C-132A-7E44-A591-79778524DB81}" dt="2020-11-18T09:31:36.188" v="4123" actId="20577"/>
        <pc:sldMkLst>
          <pc:docMk/>
          <pc:sldMk cId="1012179938" sldId="2134805339"/>
        </pc:sldMkLst>
        <pc:spChg chg="mod">
          <ac:chgData name="Waldek Mastykarz" userId="8c3ccc08-b2ec-4e63-9b9b-25eb044a606e" providerId="ADAL" clId="{62613E7C-132A-7E44-A591-79778524DB81}" dt="2020-11-16T14:17:20.690" v="3968" actId="20577"/>
          <ac:spMkLst>
            <pc:docMk/>
            <pc:sldMk cId="1012179938" sldId="2134805339"/>
            <ac:spMk id="2" creationId="{22A2DF8D-DA8C-6143-853C-AD271B8C31B7}"/>
          </ac:spMkLst>
        </pc:spChg>
        <pc:spChg chg="add del mod">
          <ac:chgData name="Waldek Mastykarz" userId="8c3ccc08-b2ec-4e63-9b9b-25eb044a606e" providerId="ADAL" clId="{62613E7C-132A-7E44-A591-79778524DB81}" dt="2020-11-16T14:15:54.539" v="3931" actId="22"/>
          <ac:spMkLst>
            <pc:docMk/>
            <pc:sldMk cId="1012179938" sldId="2134805339"/>
            <ac:spMk id="3" creationId="{45FFF765-94C2-0A4E-A10B-84DCE79C0F26}"/>
          </ac:spMkLst>
        </pc:spChg>
        <pc:spChg chg="add del mod">
          <ac:chgData name="Waldek Mastykarz" userId="8c3ccc08-b2ec-4e63-9b9b-25eb044a606e" providerId="ADAL" clId="{62613E7C-132A-7E44-A591-79778524DB81}" dt="2020-11-16T14:16:26.619" v="3934" actId="478"/>
          <ac:spMkLst>
            <pc:docMk/>
            <pc:sldMk cId="1012179938" sldId="2134805339"/>
            <ac:spMk id="7" creationId="{4ABDA34A-D9B6-1C43-9D30-682F4DD1E1C2}"/>
          </ac:spMkLst>
        </pc:spChg>
        <pc:spChg chg="add del mod">
          <ac:chgData name="Waldek Mastykarz" userId="8c3ccc08-b2ec-4e63-9b9b-25eb044a606e" providerId="ADAL" clId="{62613E7C-132A-7E44-A591-79778524DB81}" dt="2020-11-16T14:16:30.428" v="3936"/>
          <ac:spMkLst>
            <pc:docMk/>
            <pc:sldMk cId="1012179938" sldId="2134805339"/>
            <ac:spMk id="10" creationId="{57EF2257-5D67-4B4A-8522-E9C16C53D702}"/>
          </ac:spMkLst>
        </pc:spChg>
        <pc:picChg chg="add del mod modCrop">
          <ac:chgData name="Waldek Mastykarz" userId="8c3ccc08-b2ec-4e63-9b9b-25eb044a606e" providerId="ADAL" clId="{62613E7C-132A-7E44-A591-79778524DB81}" dt="2020-11-16T14:16:27.795" v="3935" actId="478"/>
          <ac:picMkLst>
            <pc:docMk/>
            <pc:sldMk cId="1012179938" sldId="2134805339"/>
            <ac:picMk id="4" creationId="{A005AA1E-76CA-AE4C-83F8-D50D391C1F21}"/>
          </ac:picMkLst>
        </pc:picChg>
        <pc:picChg chg="del">
          <ac:chgData name="Waldek Mastykarz" userId="8c3ccc08-b2ec-4e63-9b9b-25eb044a606e" providerId="ADAL" clId="{62613E7C-132A-7E44-A591-79778524DB81}" dt="2020-11-16T14:15:40.839" v="3930" actId="478"/>
          <ac:picMkLst>
            <pc:docMk/>
            <pc:sldMk cId="1012179938" sldId="2134805339"/>
            <ac:picMk id="9" creationId="{B7A41913-8A61-DD41-B659-C604C738E370}"/>
          </ac:picMkLst>
        </pc:picChg>
        <pc:picChg chg="add mod modCrop">
          <ac:chgData name="Waldek Mastykarz" userId="8c3ccc08-b2ec-4e63-9b9b-25eb044a606e" providerId="ADAL" clId="{62613E7C-132A-7E44-A591-79778524DB81}" dt="2020-11-16T14:17:06.460" v="3940" actId="18131"/>
          <ac:picMkLst>
            <pc:docMk/>
            <pc:sldMk cId="1012179938" sldId="2134805339"/>
            <ac:picMk id="11" creationId="{A9A916C6-720F-FC49-9057-28E3360080E4}"/>
          </ac:picMkLst>
        </pc:picChg>
      </pc:sldChg>
      <pc:sldChg chg="delSp new mod ord">
        <pc:chgData name="Waldek Mastykarz" userId="8c3ccc08-b2ec-4e63-9b9b-25eb044a606e" providerId="ADAL" clId="{62613E7C-132A-7E44-A591-79778524DB81}" dt="2020-11-19T13:32:13.630" v="4166" actId="478"/>
        <pc:sldMkLst>
          <pc:docMk/>
          <pc:sldMk cId="2254454949" sldId="2134805340"/>
        </pc:sldMkLst>
        <pc:spChg chg="del">
          <ac:chgData name="Waldek Mastykarz" userId="8c3ccc08-b2ec-4e63-9b9b-25eb044a606e" providerId="ADAL" clId="{62613E7C-132A-7E44-A591-79778524DB81}" dt="2020-11-19T13:32:13.630" v="4166" actId="478"/>
          <ac:spMkLst>
            <pc:docMk/>
            <pc:sldMk cId="2254454949" sldId="2134805340"/>
            <ac:spMk id="2" creationId="{E7784CD0-1C76-AA41-9303-046A0CBEA157}"/>
          </ac:spMkLst>
        </pc:spChg>
      </pc:sldChg>
      <pc:sldMasterChg chg="modSp mod setBg delSldLayout">
        <pc:chgData name="Waldek Mastykarz" userId="8c3ccc08-b2ec-4e63-9b9b-25eb044a606e" providerId="ADAL" clId="{62613E7C-132A-7E44-A591-79778524DB81}" dt="2020-11-13T13:27:27.162" v="1412" actId="2696"/>
        <pc:sldMasterMkLst>
          <pc:docMk/>
          <pc:sldMasterMk cId="1392923007" sldId="2147483648"/>
        </pc:sldMasterMkLst>
        <pc:spChg chg="mod">
          <ac:chgData name="Waldek Mastykarz" userId="8c3ccc08-b2ec-4e63-9b9b-25eb044a606e" providerId="ADAL" clId="{62613E7C-132A-7E44-A591-79778524DB81}" dt="2020-11-12T14:31:56.964" v="5" actId="2711"/>
          <ac:spMkLst>
            <pc:docMk/>
            <pc:sldMasterMk cId="1392923007" sldId="2147483648"/>
            <ac:spMk id="4" creationId="{EC8F1548-CDC6-6749-93B6-CC831ECDD01B}"/>
          </ac:spMkLst>
        </pc:spChg>
        <pc:spChg chg="mod">
          <ac:chgData name="Waldek Mastykarz" userId="8c3ccc08-b2ec-4e63-9b9b-25eb044a606e" providerId="ADAL" clId="{62613E7C-132A-7E44-A591-79778524DB81}" dt="2020-11-12T14:31:56.964" v="5" actId="2711"/>
          <ac:spMkLst>
            <pc:docMk/>
            <pc:sldMasterMk cId="1392923007" sldId="2147483648"/>
            <ac:spMk id="5" creationId="{26949B90-5A79-5E4D-A410-29AD5B3B0AF7}"/>
          </ac:spMkLst>
        </pc:spChg>
        <pc:spChg chg="mod">
          <ac:chgData name="Waldek Mastykarz" userId="8c3ccc08-b2ec-4e63-9b9b-25eb044a606e" providerId="ADAL" clId="{62613E7C-132A-7E44-A591-79778524DB81}" dt="2020-11-12T14:31:56.964" v="5" actId="2711"/>
          <ac:spMkLst>
            <pc:docMk/>
            <pc:sldMasterMk cId="1392923007" sldId="2147483648"/>
            <ac:spMk id="6" creationId="{9B663955-F220-4740-B3CA-7353A4D4CC8E}"/>
          </ac:spMkLst>
        </pc:spChg>
        <pc:sldLayoutChg chg="del">
          <pc:chgData name="Waldek Mastykarz" userId="8c3ccc08-b2ec-4e63-9b9b-25eb044a606e" providerId="ADAL" clId="{62613E7C-132A-7E44-A591-79778524DB81}" dt="2020-11-12T15:04:20.474" v="199" actId="2696"/>
          <pc:sldLayoutMkLst>
            <pc:docMk/>
            <pc:sldMasterMk cId="1392923007" sldId="2147483648"/>
            <pc:sldLayoutMk cId="3949338464" sldId="2147483702"/>
          </pc:sldLayoutMkLst>
        </pc:sldLayoutChg>
        <pc:sldLayoutChg chg="del">
          <pc:chgData name="Waldek Mastykarz" userId="8c3ccc08-b2ec-4e63-9b9b-25eb044a606e" providerId="ADAL" clId="{62613E7C-132A-7E44-A591-79778524DB81}" dt="2020-11-13T13:27:27.162" v="1412" actId="2696"/>
          <pc:sldLayoutMkLst>
            <pc:docMk/>
            <pc:sldMasterMk cId="1392923007" sldId="2147483648"/>
            <pc:sldLayoutMk cId="2930111148" sldId="2147483703"/>
          </pc:sldLayoutMkLst>
        </pc:sldLayoutChg>
      </pc:sldMasterChg>
    </pc:docChg>
  </pc:docChgLst>
  <pc:docChgLst>
    <pc:chgData name="Waldek Mastykarz" userId="8c3ccc08-b2ec-4e63-9b9b-25eb044a606e" providerId="ADAL" clId="{68BE2B16-3B82-3040-9312-2A22DAB8C5B2}"/>
    <pc:docChg chg="modSld">
      <pc:chgData name="Waldek Mastykarz" userId="8c3ccc08-b2ec-4e63-9b9b-25eb044a606e" providerId="ADAL" clId="{68BE2B16-3B82-3040-9312-2A22DAB8C5B2}" dt="2021-01-04T11:23:22.415" v="64" actId="20577"/>
      <pc:docMkLst>
        <pc:docMk/>
      </pc:docMkLst>
      <pc:sldChg chg="modSp mod">
        <pc:chgData name="Waldek Mastykarz" userId="8c3ccc08-b2ec-4e63-9b9b-25eb044a606e" providerId="ADAL" clId="{68BE2B16-3B82-3040-9312-2A22DAB8C5B2}" dt="2021-01-04T11:23:22.415" v="64" actId="20577"/>
        <pc:sldMkLst>
          <pc:docMk/>
          <pc:sldMk cId="2857974864" sldId="11721"/>
        </pc:sldMkLst>
        <pc:spChg chg="mod">
          <ac:chgData name="Waldek Mastykarz" userId="8c3ccc08-b2ec-4e63-9b9b-25eb044a606e" providerId="ADAL" clId="{68BE2B16-3B82-3040-9312-2A22DAB8C5B2}" dt="2021-01-04T11:23:04.223" v="19" actId="20577"/>
          <ac:spMkLst>
            <pc:docMk/>
            <pc:sldMk cId="2857974864" sldId="11721"/>
            <ac:spMk id="7" creationId="{1E365995-8520-1649-BA87-DD50DE89A6EC}"/>
          </ac:spMkLst>
        </pc:spChg>
        <pc:spChg chg="mod">
          <ac:chgData name="Waldek Mastykarz" userId="8c3ccc08-b2ec-4e63-9b9b-25eb044a606e" providerId="ADAL" clId="{68BE2B16-3B82-3040-9312-2A22DAB8C5B2}" dt="2021-01-04T11:23:22.415" v="64" actId="20577"/>
          <ac:spMkLst>
            <pc:docMk/>
            <pc:sldMk cId="2857974864" sldId="11721"/>
            <ac:spMk id="11" creationId="{39CE231B-78F3-2C41-B903-4B85D0FAF557}"/>
          </ac:spMkLst>
        </pc:spChg>
        <pc:spChg chg="mod">
          <ac:chgData name="Waldek Mastykarz" userId="8c3ccc08-b2ec-4e63-9b9b-25eb044a606e" providerId="ADAL" clId="{68BE2B16-3B82-3040-9312-2A22DAB8C5B2}" dt="2021-01-04T11:22:46.012" v="5" actId="20577"/>
          <ac:spMkLst>
            <pc:docMk/>
            <pc:sldMk cId="2857974864" sldId="11721"/>
            <ac:spMk id="13" creationId="{AA6D922E-2403-504B-B141-7C5A1BD5C22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0A6699-166C-604C-ACEE-A83113114954}" type="datetimeFigureOut">
              <a:rPr lang="en-NL" smtClean="0"/>
              <a:t>10/22/2021</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3E8108-6598-A14B-913D-3D5B8E6A0FAB}" type="slidenum">
              <a:rPr lang="en-NL" smtClean="0"/>
              <a:t>‹#›</a:t>
            </a:fld>
            <a:endParaRPr lang="en-NL"/>
          </a:p>
        </p:txBody>
      </p:sp>
    </p:spTree>
    <p:extLst>
      <p:ext uri="{BB962C8B-B14F-4D97-AF65-F5344CB8AC3E}">
        <p14:creationId xmlns:p14="http://schemas.microsoft.com/office/powerpoint/2010/main" val="2221117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Let’s talk about what’s possible on Microsoft 365</a:t>
            </a:r>
          </a:p>
        </p:txBody>
      </p:sp>
      <p:sp>
        <p:nvSpPr>
          <p:cNvPr id="4" name="Slide Number Placeholder 3"/>
          <p:cNvSpPr>
            <a:spLocks noGrp="1"/>
          </p:cNvSpPr>
          <p:nvPr>
            <p:ph type="sldNum" sz="quarter" idx="5"/>
          </p:nvPr>
        </p:nvSpPr>
        <p:spPr/>
        <p:txBody>
          <a:bodyPr/>
          <a:lstStyle/>
          <a:p>
            <a:fld id="{7A3E8108-6598-A14B-913D-3D5B8E6A0FAB}" type="slidenum">
              <a:rPr lang="en-NL" smtClean="0"/>
              <a:t>1</a:t>
            </a:fld>
            <a:endParaRPr lang="en-NL"/>
          </a:p>
        </p:txBody>
      </p:sp>
    </p:spTree>
    <p:extLst>
      <p:ext uri="{BB962C8B-B14F-4D97-AF65-F5344CB8AC3E}">
        <p14:creationId xmlns:p14="http://schemas.microsoft.com/office/powerpoint/2010/main" val="42081939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You’re not alone</a:t>
            </a:r>
          </a:p>
          <a:p>
            <a:r>
              <a:rPr lang="en-US" dirty="0">
                <a:cs typeface="Calibri"/>
              </a:rPr>
              <a:t>Sample code, guidance and docs available for you to reuse</a:t>
            </a:r>
          </a:p>
          <a:p>
            <a:r>
              <a:rPr lang="en-US" dirty="0">
                <a:cs typeface="Calibri"/>
              </a:rPr>
              <a:t>Community of like-minded people to help you out</a:t>
            </a:r>
          </a:p>
          <a:p>
            <a:r>
              <a:rPr lang="en-US" dirty="0">
                <a:cs typeface="Calibri"/>
              </a:rPr>
              <a:t>Focus on your app and stay productive</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10/22/2021 11:56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5180627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10/22/2021 11:56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CC56B960-2268-4C0B-A964-B659CBA3CE40}"/>
              </a:ext>
            </a:extLst>
          </p:cNvPr>
          <p:cNvSpPr>
            <a:spLocks noGrp="1"/>
          </p:cNvSpPr>
          <p:nvPr>
            <p:ph type="body" idx="1"/>
          </p:nvPr>
        </p:nvSpPr>
        <p:spPr/>
        <p:txBody>
          <a:bodyPr/>
          <a:lstStyle/>
          <a:p>
            <a:endParaRPr lang="en-FI" dirty="0"/>
          </a:p>
        </p:txBody>
      </p:sp>
    </p:spTree>
    <p:extLst>
      <p:ext uri="{BB962C8B-B14F-4D97-AF65-F5344CB8AC3E}">
        <p14:creationId xmlns:p14="http://schemas.microsoft.com/office/powerpoint/2010/main" val="1382026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A3E8108-6598-A14B-913D-3D5B8E6A0FAB}" type="slidenum">
              <a:rPr lang="en-NL" smtClean="0"/>
              <a:t>19</a:t>
            </a:fld>
            <a:endParaRPr lang="en-NL"/>
          </a:p>
        </p:txBody>
      </p:sp>
    </p:spTree>
    <p:extLst>
      <p:ext uri="{BB962C8B-B14F-4D97-AF65-F5344CB8AC3E}">
        <p14:creationId xmlns:p14="http://schemas.microsoft.com/office/powerpoint/2010/main" val="3704293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Get important information from your organization no matter if you are behind your desk or on the go</a:t>
            </a:r>
          </a:p>
        </p:txBody>
      </p:sp>
      <p:sp>
        <p:nvSpPr>
          <p:cNvPr id="4" name="Slide Number Placeholder 3"/>
          <p:cNvSpPr>
            <a:spLocks noGrp="1"/>
          </p:cNvSpPr>
          <p:nvPr>
            <p:ph type="sldNum" sz="quarter" idx="5"/>
          </p:nvPr>
        </p:nvSpPr>
        <p:spPr/>
        <p:txBody>
          <a:bodyPr/>
          <a:lstStyle/>
          <a:p>
            <a:fld id="{7A3E8108-6598-A14B-913D-3D5B8E6A0FAB}" type="slidenum">
              <a:rPr lang="en-NL" smtClean="0"/>
              <a:t>6</a:t>
            </a:fld>
            <a:endParaRPr lang="en-NL"/>
          </a:p>
        </p:txBody>
      </p:sp>
    </p:spTree>
    <p:extLst>
      <p:ext uri="{BB962C8B-B14F-4D97-AF65-F5344CB8AC3E}">
        <p14:creationId xmlns:p14="http://schemas.microsoft.com/office/powerpoint/2010/main" val="1705322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Stay in the know with what’s happening and what’s going to happen around you and your team</a:t>
            </a:r>
          </a:p>
        </p:txBody>
      </p:sp>
      <p:sp>
        <p:nvSpPr>
          <p:cNvPr id="4" name="Slide Number Placeholder 3"/>
          <p:cNvSpPr>
            <a:spLocks noGrp="1"/>
          </p:cNvSpPr>
          <p:nvPr>
            <p:ph type="sldNum" sz="quarter" idx="5"/>
          </p:nvPr>
        </p:nvSpPr>
        <p:spPr/>
        <p:txBody>
          <a:bodyPr/>
          <a:lstStyle/>
          <a:p>
            <a:fld id="{7A3E8108-6598-A14B-913D-3D5B8E6A0FAB}" type="slidenum">
              <a:rPr lang="en-NL" smtClean="0"/>
              <a:t>7</a:t>
            </a:fld>
            <a:endParaRPr lang="en-NL"/>
          </a:p>
        </p:txBody>
      </p:sp>
    </p:spTree>
    <p:extLst>
      <p:ext uri="{BB962C8B-B14F-4D97-AF65-F5344CB8AC3E}">
        <p14:creationId xmlns:p14="http://schemas.microsoft.com/office/powerpoint/2010/main" val="657247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Find experts in your organization no matter if you know them personally or not</a:t>
            </a:r>
          </a:p>
        </p:txBody>
      </p:sp>
      <p:sp>
        <p:nvSpPr>
          <p:cNvPr id="4" name="Slide Number Placeholder 3"/>
          <p:cNvSpPr>
            <a:spLocks noGrp="1"/>
          </p:cNvSpPr>
          <p:nvPr>
            <p:ph type="sldNum" sz="quarter" idx="5"/>
          </p:nvPr>
        </p:nvSpPr>
        <p:spPr/>
        <p:txBody>
          <a:bodyPr/>
          <a:lstStyle/>
          <a:p>
            <a:fld id="{7A3E8108-6598-A14B-913D-3D5B8E6A0FAB}" type="slidenum">
              <a:rPr lang="en-NL" smtClean="0"/>
              <a:t>8</a:t>
            </a:fld>
            <a:endParaRPr lang="en-NL"/>
          </a:p>
        </p:txBody>
      </p:sp>
    </p:spTree>
    <p:extLst>
      <p:ext uri="{BB962C8B-B14F-4D97-AF65-F5344CB8AC3E}">
        <p14:creationId xmlns:p14="http://schemas.microsoft.com/office/powerpoint/2010/main" val="2763058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Share ideas and get feedback from others in your organization</a:t>
            </a:r>
          </a:p>
        </p:txBody>
      </p:sp>
      <p:sp>
        <p:nvSpPr>
          <p:cNvPr id="4" name="Slide Number Placeholder 3"/>
          <p:cNvSpPr>
            <a:spLocks noGrp="1"/>
          </p:cNvSpPr>
          <p:nvPr>
            <p:ph type="sldNum" sz="quarter" idx="5"/>
          </p:nvPr>
        </p:nvSpPr>
        <p:spPr/>
        <p:txBody>
          <a:bodyPr/>
          <a:lstStyle/>
          <a:p>
            <a:fld id="{7A3E8108-6598-A14B-913D-3D5B8E6A0FAB}" type="slidenum">
              <a:rPr lang="en-NL" smtClean="0"/>
              <a:t>9</a:t>
            </a:fld>
            <a:endParaRPr lang="en-NL"/>
          </a:p>
        </p:txBody>
      </p:sp>
    </p:spTree>
    <p:extLst>
      <p:ext uri="{BB962C8B-B14F-4D97-AF65-F5344CB8AC3E}">
        <p14:creationId xmlns:p14="http://schemas.microsoft.com/office/powerpoint/2010/main" val="1793709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Track progress of your work in the context of your work</a:t>
            </a:r>
          </a:p>
        </p:txBody>
      </p:sp>
      <p:sp>
        <p:nvSpPr>
          <p:cNvPr id="4" name="Slide Number Placeholder 3"/>
          <p:cNvSpPr>
            <a:spLocks noGrp="1"/>
          </p:cNvSpPr>
          <p:nvPr>
            <p:ph type="sldNum" sz="quarter" idx="5"/>
          </p:nvPr>
        </p:nvSpPr>
        <p:spPr/>
        <p:txBody>
          <a:bodyPr/>
          <a:lstStyle/>
          <a:p>
            <a:fld id="{7A3E8108-6598-A14B-913D-3D5B8E6A0FAB}" type="slidenum">
              <a:rPr lang="en-NL" smtClean="0"/>
              <a:t>10</a:t>
            </a:fld>
            <a:endParaRPr lang="en-NL"/>
          </a:p>
        </p:txBody>
      </p:sp>
    </p:spTree>
    <p:extLst>
      <p:ext uri="{BB962C8B-B14F-4D97-AF65-F5344CB8AC3E}">
        <p14:creationId xmlns:p14="http://schemas.microsoft.com/office/powerpoint/2010/main" val="1273044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Capture feedback and understand where you can improve</a:t>
            </a:r>
          </a:p>
        </p:txBody>
      </p:sp>
      <p:sp>
        <p:nvSpPr>
          <p:cNvPr id="4" name="Slide Number Placeholder 3"/>
          <p:cNvSpPr>
            <a:spLocks noGrp="1"/>
          </p:cNvSpPr>
          <p:nvPr>
            <p:ph type="sldNum" sz="quarter" idx="5"/>
          </p:nvPr>
        </p:nvSpPr>
        <p:spPr/>
        <p:txBody>
          <a:bodyPr/>
          <a:lstStyle/>
          <a:p>
            <a:fld id="{7A3E8108-6598-A14B-913D-3D5B8E6A0FAB}" type="slidenum">
              <a:rPr lang="en-NL" smtClean="0"/>
              <a:t>11</a:t>
            </a:fld>
            <a:endParaRPr lang="en-NL"/>
          </a:p>
        </p:txBody>
      </p:sp>
    </p:spTree>
    <p:extLst>
      <p:ext uri="{BB962C8B-B14F-4D97-AF65-F5344CB8AC3E}">
        <p14:creationId xmlns:p14="http://schemas.microsoft.com/office/powerpoint/2010/main" val="2007117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available today</a:t>
            </a:r>
          </a:p>
          <a:p>
            <a:endParaRPr lang="en-US" dirty="0"/>
          </a:p>
          <a:p>
            <a:pPr marL="171450" indent="-171450">
              <a:buFontTx/>
              <a:buChar char="-"/>
            </a:pPr>
            <a:r>
              <a:rPr lang="en-US" dirty="0"/>
              <a:t>Build on any OS/platform</a:t>
            </a:r>
          </a:p>
          <a:p>
            <a:pPr marL="628650" lvl="1" indent="-171450">
              <a:buFontTx/>
              <a:buChar char="-"/>
            </a:pPr>
            <a:r>
              <a:rPr lang="en-US" dirty="0"/>
              <a:t>SDKs</a:t>
            </a:r>
          </a:p>
          <a:p>
            <a:pPr marL="628650" lvl="1" indent="-171450">
              <a:buFontTx/>
              <a:buChar char="-"/>
            </a:pPr>
            <a:r>
              <a:rPr lang="en-US" dirty="0"/>
              <a:t>Tooling</a:t>
            </a:r>
          </a:p>
          <a:p>
            <a:pPr marL="1085850" lvl="2" indent="-171450">
              <a:buFontTx/>
              <a:buChar char="-"/>
            </a:pPr>
            <a:r>
              <a:rPr lang="en-US" dirty="0"/>
              <a:t>Microsoft</a:t>
            </a:r>
          </a:p>
          <a:p>
            <a:pPr marL="1085850" lvl="2" indent="-171450">
              <a:buFontTx/>
              <a:buChar char="-"/>
            </a:pPr>
            <a:r>
              <a:rPr lang="en-US" dirty="0"/>
              <a:t>Community</a:t>
            </a:r>
          </a:p>
          <a:p>
            <a:pPr marL="171450" indent="-171450">
              <a:buFontTx/>
              <a:buChar char="-"/>
            </a:pPr>
            <a:r>
              <a:rPr lang="en-US" dirty="0"/>
              <a:t>Extend Teams, SharePoint and Office</a:t>
            </a:r>
          </a:p>
          <a:p>
            <a:pPr marL="171450" indent="-171450">
              <a:buFontTx/>
              <a:buChar char="-"/>
            </a:pPr>
            <a:r>
              <a:rPr lang="en-US" dirty="0"/>
              <a:t>Common UI language</a:t>
            </a:r>
          </a:p>
          <a:p>
            <a:pPr marL="171450" indent="-171450">
              <a:buFontTx/>
              <a:buChar char="-"/>
            </a:pPr>
            <a:r>
              <a:rPr lang="en-US" dirty="0"/>
              <a:t>Powered by Graph</a:t>
            </a:r>
          </a:p>
          <a:p>
            <a:pPr marL="628650" lvl="1" indent="-171450">
              <a:buFontTx/>
              <a:buChar char="-"/>
            </a:pPr>
            <a:r>
              <a:rPr lang="en-US" dirty="0"/>
              <a:t>SDKs</a:t>
            </a:r>
          </a:p>
          <a:p>
            <a:pPr marL="628650" lvl="1" indent="-171450">
              <a:buFontTx/>
              <a:buChar char="-"/>
            </a:pPr>
            <a:r>
              <a:rPr lang="en-US" dirty="0"/>
              <a:t>Graph Toolkit</a:t>
            </a:r>
          </a:p>
          <a:p>
            <a:pPr marL="171450" indent="-171450">
              <a:buFontTx/>
              <a:buChar char="-"/>
            </a:pPr>
            <a:r>
              <a:rPr lang="en-US" dirty="0"/>
              <a:t>Supported by community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52596-5338-490B-9561-F45AEFC5D9B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4129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10/22/2021 11:56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8947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E9D0F-DE02-7248-820C-DF93645B892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D229DCE7-9A4B-F24D-BFF8-05E1843D96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2059E44B-C8D6-D647-B070-E58E43A2E0C4}"/>
              </a:ext>
            </a:extLst>
          </p:cNvPr>
          <p:cNvSpPr>
            <a:spLocks noGrp="1"/>
          </p:cNvSpPr>
          <p:nvPr>
            <p:ph type="dt" sz="half" idx="10"/>
          </p:nvPr>
        </p:nvSpPr>
        <p:spPr/>
        <p:txBody>
          <a:bodyPr/>
          <a:lstStyle/>
          <a:p>
            <a:fld id="{432AE810-04C2-4C4D-A843-323377B2E43A}" type="datetimeFigureOut">
              <a:rPr lang="en-NL" smtClean="0"/>
              <a:t>10/22/2021</a:t>
            </a:fld>
            <a:endParaRPr lang="en-NL"/>
          </a:p>
        </p:txBody>
      </p:sp>
      <p:sp>
        <p:nvSpPr>
          <p:cNvPr id="5" name="Footer Placeholder 4">
            <a:extLst>
              <a:ext uri="{FF2B5EF4-FFF2-40B4-BE49-F238E27FC236}">
                <a16:creationId xmlns:a16="http://schemas.microsoft.com/office/drawing/2014/main" id="{D8372FFF-EE63-7543-A2E2-C5CA1180B36B}"/>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16AE02BD-050E-624B-9388-C179AF941B96}"/>
              </a:ext>
            </a:extLst>
          </p:cNvPr>
          <p:cNvSpPr>
            <a:spLocks noGrp="1"/>
          </p:cNvSpPr>
          <p:nvPr>
            <p:ph type="sldNum" sz="quarter" idx="12"/>
          </p:nvPr>
        </p:nvSpPr>
        <p:spPr/>
        <p:txBody>
          <a:bodyPr/>
          <a:lstStyle/>
          <a:p>
            <a:fld id="{0DD48C6A-1BCB-D046-86E0-E1F1F7E3DEAB}" type="slidenum">
              <a:rPr lang="en-NL" smtClean="0"/>
              <a:t>‹#›</a:t>
            </a:fld>
            <a:endParaRPr lang="en-NL"/>
          </a:p>
        </p:txBody>
      </p:sp>
    </p:spTree>
    <p:extLst>
      <p:ext uri="{BB962C8B-B14F-4D97-AF65-F5344CB8AC3E}">
        <p14:creationId xmlns:p14="http://schemas.microsoft.com/office/powerpoint/2010/main" val="3190990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892C1-AF40-9544-8708-5303DD9B9CA7}"/>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C1AD36AA-3B8C-7949-A98D-4E40BD3A322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7FCD1838-A30C-ED40-9E4B-11DD7AD9F6AC}"/>
              </a:ext>
            </a:extLst>
          </p:cNvPr>
          <p:cNvSpPr>
            <a:spLocks noGrp="1"/>
          </p:cNvSpPr>
          <p:nvPr>
            <p:ph type="dt" sz="half" idx="10"/>
          </p:nvPr>
        </p:nvSpPr>
        <p:spPr/>
        <p:txBody>
          <a:bodyPr/>
          <a:lstStyle/>
          <a:p>
            <a:fld id="{432AE810-04C2-4C4D-A843-323377B2E43A}" type="datetimeFigureOut">
              <a:rPr lang="en-NL" smtClean="0"/>
              <a:t>10/22/2021</a:t>
            </a:fld>
            <a:endParaRPr lang="en-NL"/>
          </a:p>
        </p:txBody>
      </p:sp>
      <p:sp>
        <p:nvSpPr>
          <p:cNvPr id="5" name="Footer Placeholder 4">
            <a:extLst>
              <a:ext uri="{FF2B5EF4-FFF2-40B4-BE49-F238E27FC236}">
                <a16:creationId xmlns:a16="http://schemas.microsoft.com/office/drawing/2014/main" id="{2633E3C7-1FB7-AF4D-8889-D440153BF50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8C308DAB-0005-E64F-B36A-C12CEE135BD8}"/>
              </a:ext>
            </a:extLst>
          </p:cNvPr>
          <p:cNvSpPr>
            <a:spLocks noGrp="1"/>
          </p:cNvSpPr>
          <p:nvPr>
            <p:ph type="sldNum" sz="quarter" idx="12"/>
          </p:nvPr>
        </p:nvSpPr>
        <p:spPr/>
        <p:txBody>
          <a:bodyPr/>
          <a:lstStyle/>
          <a:p>
            <a:fld id="{0DD48C6A-1BCB-D046-86E0-E1F1F7E3DEAB}" type="slidenum">
              <a:rPr lang="en-NL" smtClean="0"/>
              <a:t>‹#›</a:t>
            </a:fld>
            <a:endParaRPr lang="en-NL"/>
          </a:p>
        </p:txBody>
      </p:sp>
    </p:spTree>
    <p:extLst>
      <p:ext uri="{BB962C8B-B14F-4D97-AF65-F5344CB8AC3E}">
        <p14:creationId xmlns:p14="http://schemas.microsoft.com/office/powerpoint/2010/main" val="251540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C0F5DD-BA47-0A41-8C86-13C09DA74C4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4FA78C01-3D99-2547-86B0-A12F1BE32FA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77DE5228-D512-B541-8495-7DF96BE4B46C}"/>
              </a:ext>
            </a:extLst>
          </p:cNvPr>
          <p:cNvSpPr>
            <a:spLocks noGrp="1"/>
          </p:cNvSpPr>
          <p:nvPr>
            <p:ph type="dt" sz="half" idx="10"/>
          </p:nvPr>
        </p:nvSpPr>
        <p:spPr/>
        <p:txBody>
          <a:bodyPr/>
          <a:lstStyle/>
          <a:p>
            <a:fld id="{432AE810-04C2-4C4D-A843-323377B2E43A}" type="datetimeFigureOut">
              <a:rPr lang="en-NL" smtClean="0"/>
              <a:t>10/22/2021</a:t>
            </a:fld>
            <a:endParaRPr lang="en-NL"/>
          </a:p>
        </p:txBody>
      </p:sp>
      <p:sp>
        <p:nvSpPr>
          <p:cNvPr id="5" name="Footer Placeholder 4">
            <a:extLst>
              <a:ext uri="{FF2B5EF4-FFF2-40B4-BE49-F238E27FC236}">
                <a16:creationId xmlns:a16="http://schemas.microsoft.com/office/drawing/2014/main" id="{2437948A-2B74-0F4D-9876-6E4030A09EFE}"/>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A08C596A-D75E-7240-BDAF-62E67E280D90}"/>
              </a:ext>
            </a:extLst>
          </p:cNvPr>
          <p:cNvSpPr>
            <a:spLocks noGrp="1"/>
          </p:cNvSpPr>
          <p:nvPr>
            <p:ph type="sldNum" sz="quarter" idx="12"/>
          </p:nvPr>
        </p:nvSpPr>
        <p:spPr/>
        <p:txBody>
          <a:bodyPr/>
          <a:lstStyle/>
          <a:p>
            <a:fld id="{0DD48C6A-1BCB-D046-86E0-E1F1F7E3DEAB}" type="slidenum">
              <a:rPr lang="en-NL" smtClean="0"/>
              <a:t>‹#›</a:t>
            </a:fld>
            <a:endParaRPr lang="en-NL"/>
          </a:p>
        </p:txBody>
      </p:sp>
    </p:spTree>
    <p:extLst>
      <p:ext uri="{BB962C8B-B14F-4D97-AF65-F5344CB8AC3E}">
        <p14:creationId xmlns:p14="http://schemas.microsoft.com/office/powerpoint/2010/main" val="537102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7753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565690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Ignite event illustration dark">
            <a:extLst>
              <a:ext uri="{FF2B5EF4-FFF2-40B4-BE49-F238E27FC236}">
                <a16:creationId xmlns:a16="http://schemas.microsoft.com/office/drawing/2014/main" id="{900C604B-14C0-45AA-8961-B081C1E5B968}"/>
              </a:ext>
            </a:extLst>
          </p:cNvPr>
          <p:cNvPicPr>
            <a:picLocks noChangeAspect="1"/>
          </p:cNvPicPr>
          <p:nvPr userDrawn="1"/>
        </p:nvPicPr>
        <p:blipFill>
          <a:blip r:embed="rId2"/>
          <a:stretch>
            <a:fillRect/>
          </a:stretch>
        </p:blipFill>
        <p:spPr bwMode="invGray">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a:stretch>
            <a:fillRect/>
          </a:stretch>
        </p:blipFill>
        <p:spPr bwMode="invGray">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a:srcRect/>
          <a:stretch/>
        </p:blipFill>
        <p:spPr bwMode="invGray">
          <a:xfrm>
            <a:off x="-14514" y="1296364"/>
            <a:ext cx="6470195" cy="1667922"/>
          </a:xfrm>
          <a:prstGeom prst="rect">
            <a:avLst/>
          </a:prstGeom>
        </p:spPr>
      </p:pic>
    </p:spTree>
    <p:extLst>
      <p:ext uri="{BB962C8B-B14F-4D97-AF65-F5344CB8AC3E}">
        <p14:creationId xmlns:p14="http://schemas.microsoft.com/office/powerpoint/2010/main" val="2756026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51875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296807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33437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65283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53785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84BC7-A690-4E4A-BADF-B8C70D64AD88}"/>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890788F7-BEC9-2A47-B26C-BC5FD9EA1A4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0F20AB56-A6F1-714D-A364-4710176DF45A}"/>
              </a:ext>
            </a:extLst>
          </p:cNvPr>
          <p:cNvSpPr>
            <a:spLocks noGrp="1"/>
          </p:cNvSpPr>
          <p:nvPr>
            <p:ph type="dt" sz="half" idx="10"/>
          </p:nvPr>
        </p:nvSpPr>
        <p:spPr/>
        <p:txBody>
          <a:bodyPr/>
          <a:lstStyle/>
          <a:p>
            <a:fld id="{432AE810-04C2-4C4D-A843-323377B2E43A}" type="datetimeFigureOut">
              <a:rPr lang="en-NL" smtClean="0"/>
              <a:t>10/22/2021</a:t>
            </a:fld>
            <a:endParaRPr lang="en-NL"/>
          </a:p>
        </p:txBody>
      </p:sp>
      <p:sp>
        <p:nvSpPr>
          <p:cNvPr id="5" name="Footer Placeholder 4">
            <a:extLst>
              <a:ext uri="{FF2B5EF4-FFF2-40B4-BE49-F238E27FC236}">
                <a16:creationId xmlns:a16="http://schemas.microsoft.com/office/drawing/2014/main" id="{B948C318-4F09-FF49-B558-2279A1D37070}"/>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3BDFF580-60EE-E245-8DFB-BDA4B7AE40F3}"/>
              </a:ext>
            </a:extLst>
          </p:cNvPr>
          <p:cNvSpPr>
            <a:spLocks noGrp="1"/>
          </p:cNvSpPr>
          <p:nvPr>
            <p:ph type="sldNum" sz="quarter" idx="12"/>
          </p:nvPr>
        </p:nvSpPr>
        <p:spPr/>
        <p:txBody>
          <a:bodyPr/>
          <a:lstStyle/>
          <a:p>
            <a:fld id="{0DD48C6A-1BCB-D046-86E0-E1F1F7E3DEAB}" type="slidenum">
              <a:rPr lang="en-NL" smtClean="0"/>
              <a:t>‹#›</a:t>
            </a:fld>
            <a:endParaRPr lang="en-NL"/>
          </a:p>
        </p:txBody>
      </p:sp>
    </p:spTree>
    <p:extLst>
      <p:ext uri="{BB962C8B-B14F-4D97-AF65-F5344CB8AC3E}">
        <p14:creationId xmlns:p14="http://schemas.microsoft.com/office/powerpoint/2010/main" val="28618212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56370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01688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442157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57005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2896281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822730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1409589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83271427"/>
      </p:ext>
    </p:extLst>
  </p:cSld>
  <p:clrMapOvr>
    <a:masterClrMapping/>
  </p:clrMapOvr>
  <p:transition>
    <p:fade/>
  </p:transition>
  <p:extLst>
    <p:ext uri="{DCECCB84-F9BA-43D5-87BE-67443E8EF086}">
      <p15:sldGuideLst xmlns:p15="http://schemas.microsoft.com/office/powerpoint/2012/main">
        <p15:guide id="2" pos="3362">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9762122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2" y="585788"/>
            <a:ext cx="4748913"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30063343"/>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FF495-7429-6546-AF49-160F4260A05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144DA346-628C-6A4A-A824-12BB820D1C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D0D1F4F-82F7-0C41-B3D1-0490E39904CA}"/>
              </a:ext>
            </a:extLst>
          </p:cNvPr>
          <p:cNvSpPr>
            <a:spLocks noGrp="1"/>
          </p:cNvSpPr>
          <p:nvPr>
            <p:ph type="dt" sz="half" idx="10"/>
          </p:nvPr>
        </p:nvSpPr>
        <p:spPr/>
        <p:txBody>
          <a:bodyPr/>
          <a:lstStyle/>
          <a:p>
            <a:fld id="{432AE810-04C2-4C4D-A843-323377B2E43A}" type="datetimeFigureOut">
              <a:rPr lang="en-NL" smtClean="0"/>
              <a:t>10/22/2021</a:t>
            </a:fld>
            <a:endParaRPr lang="en-NL"/>
          </a:p>
        </p:txBody>
      </p:sp>
      <p:sp>
        <p:nvSpPr>
          <p:cNvPr id="5" name="Footer Placeholder 4">
            <a:extLst>
              <a:ext uri="{FF2B5EF4-FFF2-40B4-BE49-F238E27FC236}">
                <a16:creationId xmlns:a16="http://schemas.microsoft.com/office/drawing/2014/main" id="{973BFA20-5361-B044-AA24-D2ED31DF2126}"/>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62ED59CC-66B8-9F40-A62D-E19B83703474}"/>
              </a:ext>
            </a:extLst>
          </p:cNvPr>
          <p:cNvSpPr>
            <a:spLocks noGrp="1"/>
          </p:cNvSpPr>
          <p:nvPr>
            <p:ph type="sldNum" sz="quarter" idx="12"/>
          </p:nvPr>
        </p:nvSpPr>
        <p:spPr/>
        <p:txBody>
          <a:bodyPr/>
          <a:lstStyle/>
          <a:p>
            <a:fld id="{0DD48C6A-1BCB-D046-86E0-E1F1F7E3DEAB}" type="slidenum">
              <a:rPr lang="en-NL" smtClean="0"/>
              <a:t>‹#›</a:t>
            </a:fld>
            <a:endParaRPr lang="en-NL"/>
          </a:p>
        </p:txBody>
      </p:sp>
    </p:spTree>
    <p:extLst>
      <p:ext uri="{BB962C8B-B14F-4D97-AF65-F5344CB8AC3E}">
        <p14:creationId xmlns:p14="http://schemas.microsoft.com/office/powerpoint/2010/main" val="7896835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9418153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92431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41319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45966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823077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58941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65692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20286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046821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10921113"/>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DBBD7-10F3-3446-BA15-87D858B5C31F}"/>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6ACB4CB0-AFF0-4F4D-996E-01E2ACBF005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A3D558A9-1117-D543-954A-BCF2740C834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6D7696DD-BB06-BC45-A159-863C22ECE997}"/>
              </a:ext>
            </a:extLst>
          </p:cNvPr>
          <p:cNvSpPr>
            <a:spLocks noGrp="1"/>
          </p:cNvSpPr>
          <p:nvPr>
            <p:ph type="dt" sz="half" idx="10"/>
          </p:nvPr>
        </p:nvSpPr>
        <p:spPr/>
        <p:txBody>
          <a:bodyPr/>
          <a:lstStyle/>
          <a:p>
            <a:fld id="{432AE810-04C2-4C4D-A843-323377B2E43A}" type="datetimeFigureOut">
              <a:rPr lang="en-NL" smtClean="0"/>
              <a:t>10/22/2021</a:t>
            </a:fld>
            <a:endParaRPr lang="en-NL"/>
          </a:p>
        </p:txBody>
      </p:sp>
      <p:sp>
        <p:nvSpPr>
          <p:cNvPr id="6" name="Footer Placeholder 5">
            <a:extLst>
              <a:ext uri="{FF2B5EF4-FFF2-40B4-BE49-F238E27FC236}">
                <a16:creationId xmlns:a16="http://schemas.microsoft.com/office/drawing/2014/main" id="{CC324FE4-793D-114C-8122-5EE0D763650A}"/>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D8AD8C44-57C2-474E-948A-EB78CC78A3CD}"/>
              </a:ext>
            </a:extLst>
          </p:cNvPr>
          <p:cNvSpPr>
            <a:spLocks noGrp="1"/>
          </p:cNvSpPr>
          <p:nvPr>
            <p:ph type="sldNum" sz="quarter" idx="12"/>
          </p:nvPr>
        </p:nvSpPr>
        <p:spPr/>
        <p:txBody>
          <a:bodyPr/>
          <a:lstStyle/>
          <a:p>
            <a:fld id="{0DD48C6A-1BCB-D046-86E0-E1F1F7E3DEAB}" type="slidenum">
              <a:rPr lang="en-NL" smtClean="0"/>
              <a:t>‹#›</a:t>
            </a:fld>
            <a:endParaRPr lang="en-NL"/>
          </a:p>
        </p:txBody>
      </p:sp>
    </p:spTree>
    <p:extLst>
      <p:ext uri="{BB962C8B-B14F-4D97-AF65-F5344CB8AC3E}">
        <p14:creationId xmlns:p14="http://schemas.microsoft.com/office/powerpoint/2010/main" val="19366052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6838933"/>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00536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479536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8284484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9017688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3012078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527426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100924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716870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68731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E1FE2-7C64-9342-91DE-0C95F71BE11F}"/>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3F247927-0A2E-F54A-9CDB-753421CB0A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37B8FE8-D669-7946-ADF4-7D37550992E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8A416B94-B052-5549-88BF-53C7948670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2D3DB8D-F616-CD42-BC6F-DAC729E490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0198FE1F-E7F4-1A4B-9152-6710A09E95D3}"/>
              </a:ext>
            </a:extLst>
          </p:cNvPr>
          <p:cNvSpPr>
            <a:spLocks noGrp="1"/>
          </p:cNvSpPr>
          <p:nvPr>
            <p:ph type="dt" sz="half" idx="10"/>
          </p:nvPr>
        </p:nvSpPr>
        <p:spPr/>
        <p:txBody>
          <a:bodyPr/>
          <a:lstStyle/>
          <a:p>
            <a:fld id="{432AE810-04C2-4C4D-A843-323377B2E43A}" type="datetimeFigureOut">
              <a:rPr lang="en-NL" smtClean="0"/>
              <a:t>10/22/2021</a:t>
            </a:fld>
            <a:endParaRPr lang="en-NL"/>
          </a:p>
        </p:txBody>
      </p:sp>
      <p:sp>
        <p:nvSpPr>
          <p:cNvPr id="8" name="Footer Placeholder 7">
            <a:extLst>
              <a:ext uri="{FF2B5EF4-FFF2-40B4-BE49-F238E27FC236}">
                <a16:creationId xmlns:a16="http://schemas.microsoft.com/office/drawing/2014/main" id="{A801B670-C63B-C647-85F3-E6416BC60F45}"/>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5F69A928-15B4-6845-AA31-96328D887889}"/>
              </a:ext>
            </a:extLst>
          </p:cNvPr>
          <p:cNvSpPr>
            <a:spLocks noGrp="1"/>
          </p:cNvSpPr>
          <p:nvPr>
            <p:ph type="sldNum" sz="quarter" idx="12"/>
          </p:nvPr>
        </p:nvSpPr>
        <p:spPr/>
        <p:txBody>
          <a:bodyPr/>
          <a:lstStyle/>
          <a:p>
            <a:fld id="{0DD48C6A-1BCB-D046-86E0-E1F1F7E3DEAB}" type="slidenum">
              <a:rPr lang="en-NL" smtClean="0"/>
              <a:t>‹#›</a:t>
            </a:fld>
            <a:endParaRPr lang="en-NL"/>
          </a:p>
        </p:txBody>
      </p:sp>
    </p:spTree>
    <p:extLst>
      <p:ext uri="{BB962C8B-B14F-4D97-AF65-F5344CB8AC3E}">
        <p14:creationId xmlns:p14="http://schemas.microsoft.com/office/powerpoint/2010/main" val="179356183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92997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17602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46473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2E58060-2934-4397-A05C-A91635D3C6EB}"/>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469889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7991594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11060178" cy="40407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0616541"/>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11613930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12185763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146716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73069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E9718-07EA-2641-8CA6-AE0C47DDB4EC}"/>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566471AF-F3D2-8D42-BA18-002BB13E96D0}"/>
              </a:ext>
            </a:extLst>
          </p:cNvPr>
          <p:cNvSpPr>
            <a:spLocks noGrp="1"/>
          </p:cNvSpPr>
          <p:nvPr>
            <p:ph type="dt" sz="half" idx="10"/>
          </p:nvPr>
        </p:nvSpPr>
        <p:spPr/>
        <p:txBody>
          <a:bodyPr/>
          <a:lstStyle/>
          <a:p>
            <a:fld id="{432AE810-04C2-4C4D-A843-323377B2E43A}" type="datetimeFigureOut">
              <a:rPr lang="en-NL" smtClean="0"/>
              <a:t>10/22/2021</a:t>
            </a:fld>
            <a:endParaRPr lang="en-NL"/>
          </a:p>
        </p:txBody>
      </p:sp>
      <p:sp>
        <p:nvSpPr>
          <p:cNvPr id="4" name="Footer Placeholder 3">
            <a:extLst>
              <a:ext uri="{FF2B5EF4-FFF2-40B4-BE49-F238E27FC236}">
                <a16:creationId xmlns:a16="http://schemas.microsoft.com/office/drawing/2014/main" id="{21C8582D-8F16-754F-8DCA-333FC0931C49}"/>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B5FB8B3D-39E3-F04A-8F34-89C5DA9CBD4E}"/>
              </a:ext>
            </a:extLst>
          </p:cNvPr>
          <p:cNvSpPr>
            <a:spLocks noGrp="1"/>
          </p:cNvSpPr>
          <p:nvPr>
            <p:ph type="sldNum" sz="quarter" idx="12"/>
          </p:nvPr>
        </p:nvSpPr>
        <p:spPr/>
        <p:txBody>
          <a:bodyPr/>
          <a:lstStyle/>
          <a:p>
            <a:fld id="{0DD48C6A-1BCB-D046-86E0-E1F1F7E3DEAB}" type="slidenum">
              <a:rPr lang="en-NL" smtClean="0"/>
              <a:t>‹#›</a:t>
            </a:fld>
            <a:endParaRPr lang="en-NL"/>
          </a:p>
        </p:txBody>
      </p:sp>
    </p:spTree>
    <p:extLst>
      <p:ext uri="{BB962C8B-B14F-4D97-AF65-F5344CB8AC3E}">
        <p14:creationId xmlns:p14="http://schemas.microsoft.com/office/powerpoint/2010/main" val="214077732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22172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54573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79438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71951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24119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950040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891335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509788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4944469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010023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66401A-DA82-3F40-8A4E-45BAA3414726}"/>
              </a:ext>
            </a:extLst>
          </p:cNvPr>
          <p:cNvSpPr>
            <a:spLocks noGrp="1"/>
          </p:cNvSpPr>
          <p:nvPr>
            <p:ph type="dt" sz="half" idx="10"/>
          </p:nvPr>
        </p:nvSpPr>
        <p:spPr/>
        <p:txBody>
          <a:bodyPr/>
          <a:lstStyle/>
          <a:p>
            <a:fld id="{432AE810-04C2-4C4D-A843-323377B2E43A}" type="datetimeFigureOut">
              <a:rPr lang="en-NL" smtClean="0"/>
              <a:t>10/22/2021</a:t>
            </a:fld>
            <a:endParaRPr lang="en-NL"/>
          </a:p>
        </p:txBody>
      </p:sp>
      <p:sp>
        <p:nvSpPr>
          <p:cNvPr id="3" name="Footer Placeholder 2">
            <a:extLst>
              <a:ext uri="{FF2B5EF4-FFF2-40B4-BE49-F238E27FC236}">
                <a16:creationId xmlns:a16="http://schemas.microsoft.com/office/drawing/2014/main" id="{9640AEB6-B161-9844-A1E4-CE8D032E9F40}"/>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37882332-BAEC-854D-96A6-CEA2CB3305FD}"/>
              </a:ext>
            </a:extLst>
          </p:cNvPr>
          <p:cNvSpPr>
            <a:spLocks noGrp="1"/>
          </p:cNvSpPr>
          <p:nvPr>
            <p:ph type="sldNum" sz="quarter" idx="12"/>
          </p:nvPr>
        </p:nvSpPr>
        <p:spPr/>
        <p:txBody>
          <a:bodyPr/>
          <a:lstStyle/>
          <a:p>
            <a:fld id="{0DD48C6A-1BCB-D046-86E0-E1F1F7E3DEAB}" type="slidenum">
              <a:rPr lang="en-NL" smtClean="0"/>
              <a:t>‹#›</a:t>
            </a:fld>
            <a:endParaRPr lang="en-NL"/>
          </a:p>
        </p:txBody>
      </p:sp>
    </p:spTree>
    <p:extLst>
      <p:ext uri="{BB962C8B-B14F-4D97-AF65-F5344CB8AC3E}">
        <p14:creationId xmlns:p14="http://schemas.microsoft.com/office/powerpoint/2010/main" val="127665180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443008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122203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973647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227791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78859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4517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891240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43598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052725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55261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51333-A778-AE4A-A81B-1331E82D54E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01E956BE-B5F2-CC47-A6BE-A7DF0BD0F9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B38D0693-D02B-614D-A9C7-81BA87E944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24C2B8E-6F1C-164D-97A7-77BBEDB76E2D}"/>
              </a:ext>
            </a:extLst>
          </p:cNvPr>
          <p:cNvSpPr>
            <a:spLocks noGrp="1"/>
          </p:cNvSpPr>
          <p:nvPr>
            <p:ph type="dt" sz="half" idx="10"/>
          </p:nvPr>
        </p:nvSpPr>
        <p:spPr/>
        <p:txBody>
          <a:bodyPr/>
          <a:lstStyle/>
          <a:p>
            <a:fld id="{432AE810-04C2-4C4D-A843-323377B2E43A}" type="datetimeFigureOut">
              <a:rPr lang="en-NL" smtClean="0"/>
              <a:t>10/22/2021</a:t>
            </a:fld>
            <a:endParaRPr lang="en-NL"/>
          </a:p>
        </p:txBody>
      </p:sp>
      <p:sp>
        <p:nvSpPr>
          <p:cNvPr id="6" name="Footer Placeholder 5">
            <a:extLst>
              <a:ext uri="{FF2B5EF4-FFF2-40B4-BE49-F238E27FC236}">
                <a16:creationId xmlns:a16="http://schemas.microsoft.com/office/drawing/2014/main" id="{48979F56-78B1-2C4C-950D-1F1DAFA239B4}"/>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399AA66B-4A70-544D-BE1D-87A72257B3DE}"/>
              </a:ext>
            </a:extLst>
          </p:cNvPr>
          <p:cNvSpPr>
            <a:spLocks noGrp="1"/>
          </p:cNvSpPr>
          <p:nvPr>
            <p:ph type="sldNum" sz="quarter" idx="12"/>
          </p:nvPr>
        </p:nvSpPr>
        <p:spPr/>
        <p:txBody>
          <a:bodyPr/>
          <a:lstStyle/>
          <a:p>
            <a:fld id="{0DD48C6A-1BCB-D046-86E0-E1F1F7E3DEAB}" type="slidenum">
              <a:rPr lang="en-NL" smtClean="0"/>
              <a:t>‹#›</a:t>
            </a:fld>
            <a:endParaRPr lang="en-NL"/>
          </a:p>
        </p:txBody>
      </p:sp>
    </p:spTree>
    <p:extLst>
      <p:ext uri="{BB962C8B-B14F-4D97-AF65-F5344CB8AC3E}">
        <p14:creationId xmlns:p14="http://schemas.microsoft.com/office/powerpoint/2010/main" val="22658139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17678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44546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630265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12158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36108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46848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102075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694229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037723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260971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16FEE-DB6F-494E-B15E-70BAEB67A96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0BB18A67-F6DD-F746-BCA7-E625D0469F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61335461-F047-BB45-9B85-2F35AAF9B8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2C705DF-D22B-C34A-9B46-EC24CC45E73B}"/>
              </a:ext>
            </a:extLst>
          </p:cNvPr>
          <p:cNvSpPr>
            <a:spLocks noGrp="1"/>
          </p:cNvSpPr>
          <p:nvPr>
            <p:ph type="dt" sz="half" idx="10"/>
          </p:nvPr>
        </p:nvSpPr>
        <p:spPr/>
        <p:txBody>
          <a:bodyPr/>
          <a:lstStyle/>
          <a:p>
            <a:fld id="{432AE810-04C2-4C4D-A843-323377B2E43A}" type="datetimeFigureOut">
              <a:rPr lang="en-NL" smtClean="0"/>
              <a:t>10/22/2021</a:t>
            </a:fld>
            <a:endParaRPr lang="en-NL"/>
          </a:p>
        </p:txBody>
      </p:sp>
      <p:sp>
        <p:nvSpPr>
          <p:cNvPr id="6" name="Footer Placeholder 5">
            <a:extLst>
              <a:ext uri="{FF2B5EF4-FFF2-40B4-BE49-F238E27FC236}">
                <a16:creationId xmlns:a16="http://schemas.microsoft.com/office/drawing/2014/main" id="{EB3BEFFA-3FFC-1D44-804D-728FE8AE9AFF}"/>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4E8A99D1-1968-FC42-B3FD-2F79D6241A97}"/>
              </a:ext>
            </a:extLst>
          </p:cNvPr>
          <p:cNvSpPr>
            <a:spLocks noGrp="1"/>
          </p:cNvSpPr>
          <p:nvPr>
            <p:ph type="sldNum" sz="quarter" idx="12"/>
          </p:nvPr>
        </p:nvSpPr>
        <p:spPr/>
        <p:txBody>
          <a:bodyPr/>
          <a:lstStyle/>
          <a:p>
            <a:fld id="{0DD48C6A-1BCB-D046-86E0-E1F1F7E3DEAB}" type="slidenum">
              <a:rPr lang="en-NL" smtClean="0"/>
              <a:t>‹#›</a:t>
            </a:fld>
            <a:endParaRPr lang="en-NL"/>
          </a:p>
        </p:txBody>
      </p:sp>
    </p:spTree>
    <p:extLst>
      <p:ext uri="{BB962C8B-B14F-4D97-AF65-F5344CB8AC3E}">
        <p14:creationId xmlns:p14="http://schemas.microsoft.com/office/powerpoint/2010/main" val="35176449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9" Type="http://schemas.openxmlformats.org/officeDocument/2006/relationships/slideLayout" Target="../slideLayouts/slideLayout52.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42" Type="http://schemas.openxmlformats.org/officeDocument/2006/relationships/slideLayout" Target="../slideLayouts/slideLayout55.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41" Type="http://schemas.openxmlformats.org/officeDocument/2006/relationships/slideLayout" Target="../slideLayouts/slideLayout54.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40" Type="http://schemas.openxmlformats.org/officeDocument/2006/relationships/slideLayout" Target="../slideLayouts/slideLayout53.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4" Type="http://schemas.openxmlformats.org/officeDocument/2006/relationships/image" Target="../media/image1.emf"/><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43" Type="http://schemas.openxmlformats.org/officeDocument/2006/relationships/theme" Target="../theme/theme2.xml"/><Relationship Id="rId8" Type="http://schemas.openxmlformats.org/officeDocument/2006/relationships/slideLayout" Target="../slideLayouts/slideLayout21.xml"/><Relationship Id="rId3" Type="http://schemas.openxmlformats.org/officeDocument/2006/relationships/slideLayout" Target="../slideLayouts/slideLayout16.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34" Type="http://schemas.openxmlformats.org/officeDocument/2006/relationships/slideLayout" Target="../slideLayouts/slideLayout89.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33" Type="http://schemas.openxmlformats.org/officeDocument/2006/relationships/slideLayout" Target="../slideLayouts/slideLayout88.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29" Type="http://schemas.openxmlformats.org/officeDocument/2006/relationships/slideLayout" Target="../slideLayouts/slideLayout84.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32" Type="http://schemas.openxmlformats.org/officeDocument/2006/relationships/slideLayout" Target="../slideLayouts/slideLayout87.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36" Type="http://schemas.openxmlformats.org/officeDocument/2006/relationships/image" Target="../media/image1.emf"/><Relationship Id="rId10" Type="http://schemas.openxmlformats.org/officeDocument/2006/relationships/slideLayout" Target="../slideLayouts/slideLayout65.xml"/><Relationship Id="rId19" Type="http://schemas.openxmlformats.org/officeDocument/2006/relationships/slideLayout" Target="../slideLayouts/slideLayout74.xml"/><Relationship Id="rId31" Type="http://schemas.openxmlformats.org/officeDocument/2006/relationships/slideLayout" Target="../slideLayouts/slideLayout86.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30" Type="http://schemas.openxmlformats.org/officeDocument/2006/relationships/slideLayout" Target="../slideLayouts/slideLayout85.xml"/><Relationship Id="rId35" Type="http://schemas.openxmlformats.org/officeDocument/2006/relationships/theme" Target="../theme/theme3.xml"/><Relationship Id="rId8"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BA32B8-9426-7440-8C57-68B5198AC0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28A2CECE-23BD-994B-A7B5-445193C537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EC8F1548-CDC6-6749-93B6-CC831ECDD0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432AE810-04C2-4C4D-A843-323377B2E43A}" type="datetimeFigureOut">
              <a:rPr lang="en-NL" smtClean="0"/>
              <a:pPr/>
              <a:t>10/22/2021</a:t>
            </a:fld>
            <a:endParaRPr lang="en-NL">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26949B90-5A79-5E4D-A410-29AD5B3B0A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NL">
              <a:latin typeface="Segoe UI" panose="020B0502040204020203" pitchFamily="34" charset="0"/>
              <a:cs typeface="Segoe UI" panose="020B0502040204020203" pitchFamily="34" charset="0"/>
            </a:endParaRPr>
          </a:p>
        </p:txBody>
      </p:sp>
      <p:sp>
        <p:nvSpPr>
          <p:cNvPr id="6" name="Slide Number Placeholder 5">
            <a:extLst>
              <a:ext uri="{FF2B5EF4-FFF2-40B4-BE49-F238E27FC236}">
                <a16:creationId xmlns:a16="http://schemas.microsoft.com/office/drawing/2014/main" id="{9B663955-F220-4740-B3CA-7353A4D4CC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0DD48C6A-1BCB-D046-86E0-E1F1F7E3DEAB}" type="slidenum">
              <a:rPr lang="en-NL" smtClean="0"/>
              <a:pPr/>
              <a:t>‹#›</a:t>
            </a:fld>
            <a:endParaRPr lang="en-N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39292300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02" r:id="rId12"/>
    <p:sldLayoutId id="2147483739" r:id="rId13"/>
  </p:sldLayoutIdLs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9959344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40"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344123716"/>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 id="2147483728" r:id="rId24"/>
    <p:sldLayoutId id="2147483729" r:id="rId25"/>
    <p:sldLayoutId id="2147483730" r:id="rId26"/>
    <p:sldLayoutId id="2147483731" r:id="rId27"/>
    <p:sldLayoutId id="2147483732" r:id="rId28"/>
    <p:sldLayoutId id="2147483733" r:id="rId29"/>
    <p:sldLayoutId id="2147483734" r:id="rId30"/>
    <p:sldLayoutId id="2147483735" r:id="rId31"/>
    <p:sldLayoutId id="2147483736" r:id="rId32"/>
    <p:sldLayoutId id="2147483737" r:id="rId33"/>
    <p:sldLayoutId id="2147483738"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46.jpg"/><Relationship Id="rId4" Type="http://schemas.openxmlformats.org/officeDocument/2006/relationships/image" Target="../media/image45.jpg"/></Relationships>
</file>

<file path=ppt/slides/_rels/slide1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51.xml"/><Relationship Id="rId6" Type="http://schemas.openxmlformats.org/officeDocument/2006/relationships/image" Target="../media/image49.png"/><Relationship Id="rId5" Type="http://schemas.microsoft.com/office/2007/relationships/hdphoto" Target="../media/hdphoto1.wdp"/><Relationship Id="rId4" Type="http://schemas.openxmlformats.org/officeDocument/2006/relationships/image" Target="../media/image48.png"/><Relationship Id="rId9" Type="http://schemas.openxmlformats.org/officeDocument/2006/relationships/image" Target="../media/image52.svg"/></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55.xml"/><Relationship Id="rId5" Type="http://schemas.openxmlformats.org/officeDocument/2006/relationships/image" Target="../media/image55.png"/><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1.xml"/></Relationships>
</file>

<file path=ppt/slides/_rels/slide1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61.emf"/><Relationship Id="rId4" Type="http://schemas.openxmlformats.org/officeDocument/2006/relationships/image" Target="../media/image60.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3.xml"/></Relationships>
</file>

<file path=ppt/slides/_rels/slide19.xml.rels><?xml version="1.0" encoding="UTF-8" standalone="yes"?>
<Relationships xmlns="http://schemas.openxmlformats.org/package/2006/relationships"><Relationship Id="rId3" Type="http://schemas.openxmlformats.org/officeDocument/2006/relationships/hyperlink" Target="https://aka.ms/templates-team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aka.ms/bfcomposer" TargetMode="External"/><Relationship Id="rId5" Type="http://schemas.openxmlformats.org/officeDocument/2006/relationships/hyperlink" Target="https://aka.ms/start-teams" TargetMode="External"/><Relationship Id="rId4" Type="http://schemas.openxmlformats.org/officeDocument/2006/relationships/hyperlink" Target="https://aka.ms/teams-toolkit"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collabdays.org/2021-benl/about" TargetMode="External"/><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14.jpe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5" Type="http://schemas.openxmlformats.org/officeDocument/2006/relationships/image" Target="../media/image36.jpeg"/><Relationship Id="rId2" Type="http://schemas.openxmlformats.org/officeDocument/2006/relationships/image" Target="../media/image13.png"/><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17.jpeg"/><Relationship Id="rId11" Type="http://schemas.openxmlformats.org/officeDocument/2006/relationships/image" Target="../media/image22.png"/><Relationship Id="rId24" Type="http://schemas.openxmlformats.org/officeDocument/2006/relationships/image" Target="../media/image35.png"/><Relationship Id="rId5" Type="http://schemas.openxmlformats.org/officeDocument/2006/relationships/image" Target="../media/image16.png"/><Relationship Id="rId15" Type="http://schemas.openxmlformats.org/officeDocument/2006/relationships/image" Target="../media/image26.jpeg"/><Relationship Id="rId23" Type="http://schemas.openxmlformats.org/officeDocument/2006/relationships/image" Target="../media/image34.png"/><Relationship Id="rId10" Type="http://schemas.openxmlformats.org/officeDocument/2006/relationships/image" Target="../media/image21.png"/><Relationship Id="rId19" Type="http://schemas.openxmlformats.org/officeDocument/2006/relationships/image" Target="../media/image30.jpe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3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39.png"/><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D4B09-0FA5-964F-B531-1ABA7C66A85B}"/>
              </a:ext>
            </a:extLst>
          </p:cNvPr>
          <p:cNvSpPr>
            <a:spLocks noGrp="1"/>
          </p:cNvSpPr>
          <p:nvPr>
            <p:ph type="ctrTitle"/>
          </p:nvPr>
        </p:nvSpPr>
        <p:spPr>
          <a:xfrm>
            <a:off x="1524000" y="1752558"/>
            <a:ext cx="9144000" cy="2387600"/>
          </a:xfrm>
        </p:spPr>
        <p:txBody>
          <a:bodyPr>
            <a:normAutofit fontScale="90000"/>
          </a:bodyPr>
          <a:lstStyle/>
          <a:p>
            <a:r>
              <a:rPr lang="en-NL" dirty="0"/>
              <a:t>Blazor + Bot Framework = a Microsoft Teams Platform Dream Team</a:t>
            </a:r>
          </a:p>
        </p:txBody>
      </p:sp>
      <p:sp>
        <p:nvSpPr>
          <p:cNvPr id="3" name="Subtitle 2">
            <a:extLst>
              <a:ext uri="{FF2B5EF4-FFF2-40B4-BE49-F238E27FC236}">
                <a16:creationId xmlns:a16="http://schemas.microsoft.com/office/drawing/2014/main" id="{BC34BB70-2A41-C444-9652-4CA03A70CF37}"/>
              </a:ext>
            </a:extLst>
          </p:cNvPr>
          <p:cNvSpPr>
            <a:spLocks noGrp="1"/>
          </p:cNvSpPr>
          <p:nvPr>
            <p:ph type="subTitle" idx="1"/>
          </p:nvPr>
        </p:nvSpPr>
        <p:spPr>
          <a:xfrm>
            <a:off x="486032" y="4813001"/>
            <a:ext cx="9144000" cy="1655762"/>
          </a:xfrm>
        </p:spPr>
        <p:txBody>
          <a:bodyPr anchor="b">
            <a:normAutofit/>
          </a:bodyPr>
          <a:lstStyle/>
          <a:p>
            <a:pPr algn="l"/>
            <a:r>
              <a:rPr lang="en-NL" sz="1800" dirty="0"/>
              <a:t>Stephan Bisser – Solvion</a:t>
            </a:r>
          </a:p>
          <a:p>
            <a:pPr algn="l"/>
            <a:r>
              <a:rPr lang="en-NL" sz="1800" dirty="0"/>
              <a:t>Thomas Gölles – Solvion</a:t>
            </a:r>
          </a:p>
          <a:p>
            <a:pPr algn="l"/>
            <a:r>
              <a:rPr lang="en-NL" sz="1800" dirty="0"/>
              <a:t>Waldek Mastykarz - Microsoft</a:t>
            </a:r>
          </a:p>
        </p:txBody>
      </p:sp>
    </p:spTree>
    <p:extLst>
      <p:ext uri="{BB962C8B-B14F-4D97-AF65-F5344CB8AC3E}">
        <p14:creationId xmlns:p14="http://schemas.microsoft.com/office/powerpoint/2010/main" val="29908432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7486EBE-0FC5-844D-944C-5B7A7EE50E86}"/>
              </a:ext>
            </a:extLst>
          </p:cNvPr>
          <p:cNvSpPr txBox="1">
            <a:spLocks/>
          </p:cNvSpPr>
          <p:nvPr/>
        </p:nvSpPr>
        <p:spPr>
          <a:xfrm>
            <a:off x="584199" y="592872"/>
            <a:ext cx="5508419" cy="1172629"/>
          </a:xfrm>
          <a:prstGeom prst="rect">
            <a:avLst/>
          </a:prstGeom>
        </p:spPr>
        <p:txBody>
          <a:bodyPr vert="horz" lIns="91440" tIns="64008" rIns="91440" bIns="45720" rtlCol="0" anchor="t">
            <a:normAutofit/>
          </a:bodyPr>
          <a:lstStyle>
            <a:lvl1pPr algn="l" defTabSz="914400" rtl="0" eaLnBrk="1" latinLnBrk="0" hangingPunct="1">
              <a:lnSpc>
                <a:spcPct val="90000"/>
              </a:lnSpc>
              <a:spcBef>
                <a:spcPct val="0"/>
              </a:spcBef>
              <a:buNone/>
              <a:defRPr sz="2000" kern="1200" spc="0">
                <a:solidFill>
                  <a:schemeClr val="tx1"/>
                </a:solidFill>
                <a:latin typeface="+mj-lt"/>
                <a:ea typeface="+mj-ea"/>
                <a:cs typeface="Segoe UI" panose="020B0502040204020203" pitchFamily="34" charset="0"/>
              </a:defRPr>
            </a:lvl1pPr>
          </a:lstStyle>
          <a:p>
            <a:r>
              <a:rPr lang="en-NL" sz="3600" dirty="0">
                <a:latin typeface="Segoe UI" panose="020B0502040204020203" pitchFamily="34" charset="0"/>
              </a:rPr>
              <a:t>Track progress</a:t>
            </a:r>
          </a:p>
        </p:txBody>
      </p:sp>
      <p:pic>
        <p:nvPicPr>
          <p:cNvPr id="2" name="Picture 1">
            <a:extLst>
              <a:ext uri="{FF2B5EF4-FFF2-40B4-BE49-F238E27FC236}">
                <a16:creationId xmlns:a16="http://schemas.microsoft.com/office/drawing/2014/main" id="{216E1D9B-C17D-E74F-9B10-4B2448A6B82C}"/>
              </a:ext>
            </a:extLst>
          </p:cNvPr>
          <p:cNvPicPr>
            <a:picLocks noChangeAspect="1"/>
          </p:cNvPicPr>
          <p:nvPr/>
        </p:nvPicPr>
        <p:blipFill rotWithShape="1">
          <a:blip r:embed="rId3">
            <a:extLst>
              <a:ext uri="{28A0092B-C50C-407E-A947-70E740481C1C}">
                <a14:useLocalDpi xmlns:a14="http://schemas.microsoft.com/office/drawing/2010/main" val="0"/>
              </a:ext>
            </a:extLst>
          </a:blip>
          <a:srcRect l="28953" t="27132" r="31890" b="8645"/>
          <a:stretch/>
        </p:blipFill>
        <p:spPr>
          <a:xfrm>
            <a:off x="5337543" y="592872"/>
            <a:ext cx="6145619" cy="5669844"/>
          </a:xfrm>
          <a:prstGeom prst="rect">
            <a:avLst/>
          </a:prstGeom>
        </p:spPr>
      </p:pic>
    </p:spTree>
    <p:extLst>
      <p:ext uri="{BB962C8B-B14F-4D97-AF65-F5344CB8AC3E}">
        <p14:creationId xmlns:p14="http://schemas.microsoft.com/office/powerpoint/2010/main" val="346578088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4B5FDE2-D4B4-9045-9EDB-825CEB194389}"/>
              </a:ext>
            </a:extLst>
          </p:cNvPr>
          <p:cNvSpPr>
            <a:spLocks noGrp="1"/>
          </p:cNvSpPr>
          <p:nvPr>
            <p:ph type="title"/>
          </p:nvPr>
        </p:nvSpPr>
        <p:spPr>
          <a:xfrm>
            <a:off x="584200" y="397240"/>
            <a:ext cx="5508419" cy="1172629"/>
          </a:xfrm>
        </p:spPr>
        <p:txBody>
          <a:bodyPr anchor="t"/>
          <a:lstStyle/>
          <a:p>
            <a:r>
              <a:rPr lang="en-NL" sz="3600" dirty="0">
                <a:latin typeface="Segoe UI" panose="020B0502040204020203" pitchFamily="34" charset="0"/>
              </a:rPr>
              <a:t>Capture feedback</a:t>
            </a:r>
          </a:p>
        </p:txBody>
      </p:sp>
      <p:pic>
        <p:nvPicPr>
          <p:cNvPr id="3" name="Picture 2" descr="Power BI view of app generated insights">
            <a:extLst>
              <a:ext uri="{FF2B5EF4-FFF2-40B4-BE49-F238E27FC236}">
                <a16:creationId xmlns:a16="http://schemas.microsoft.com/office/drawing/2014/main" id="{26E8C2EC-D731-034B-A4E1-A32AD4CACF7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84200" y="1956051"/>
            <a:ext cx="7467020" cy="42001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ell phone&#10;&#10;Description automatically generated">
            <a:extLst>
              <a:ext uri="{FF2B5EF4-FFF2-40B4-BE49-F238E27FC236}">
                <a16:creationId xmlns:a16="http://schemas.microsoft.com/office/drawing/2014/main" id="{3E85E789-03F2-BF48-A88E-2ED089DD76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9648" y="397240"/>
            <a:ext cx="2646740" cy="4856400"/>
          </a:xfrm>
          <a:prstGeom prst="rect">
            <a:avLst/>
          </a:prstGeom>
          <a:ln>
            <a:noFill/>
          </a:ln>
        </p:spPr>
      </p:pic>
      <p:pic>
        <p:nvPicPr>
          <p:cNvPr id="9" name="Picture 8" descr="A screenshot of a cell phone&#10;&#10;Description automatically generated">
            <a:extLst>
              <a:ext uri="{FF2B5EF4-FFF2-40B4-BE49-F238E27FC236}">
                <a16:creationId xmlns:a16="http://schemas.microsoft.com/office/drawing/2014/main" id="{BF4EF2FC-7E8A-6041-BB21-D5D557E4DC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7169" y="397240"/>
            <a:ext cx="2411828" cy="4855813"/>
          </a:xfrm>
          <a:prstGeom prst="rect">
            <a:avLst/>
          </a:prstGeom>
        </p:spPr>
      </p:pic>
    </p:spTree>
    <p:extLst>
      <p:ext uri="{BB962C8B-B14F-4D97-AF65-F5344CB8AC3E}">
        <p14:creationId xmlns:p14="http://schemas.microsoft.com/office/powerpoint/2010/main" val="108706343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0F11C6FF-0C66-E447-909B-7231628E8EC0}"/>
              </a:ext>
            </a:extLst>
          </p:cNvPr>
          <p:cNvSpPr>
            <a:spLocks noGrp="1"/>
          </p:cNvSpPr>
          <p:nvPr>
            <p:ph type="title" idx="4294967295"/>
          </p:nvPr>
        </p:nvSpPr>
        <p:spPr>
          <a:xfrm>
            <a:off x="588263" y="-838200"/>
            <a:ext cx="11018520" cy="553998"/>
          </a:xfrm>
        </p:spPr>
        <p:txBody>
          <a:bodyPr/>
          <a:lstStyle/>
          <a:p>
            <a:r>
              <a:rPr lang="en-US" dirty="0">
                <a:solidFill>
                  <a:srgbClr val="ECECEC"/>
                </a:solidFill>
              </a:rPr>
              <a:t>M365 framework</a:t>
            </a:r>
          </a:p>
        </p:txBody>
      </p:sp>
      <p:pic>
        <p:nvPicPr>
          <p:cNvPr id="37" name="Picture 36" descr="M365 logo">
            <a:extLst>
              <a:ext uri="{FF2B5EF4-FFF2-40B4-BE49-F238E27FC236}">
                <a16:creationId xmlns:a16="http://schemas.microsoft.com/office/drawing/2014/main" id="{4F14E9DD-BDF4-4883-B75B-36853D67490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41347" y="625343"/>
            <a:ext cx="3909306" cy="1436820"/>
          </a:xfrm>
          <a:prstGeom prst="rect">
            <a:avLst/>
          </a:prstGeom>
        </p:spPr>
      </p:pic>
      <p:sp>
        <p:nvSpPr>
          <p:cNvPr id="35" name="Windows Rectangle">
            <a:extLst>
              <a:ext uri="{FF2B5EF4-FFF2-40B4-BE49-F238E27FC236}">
                <a16:creationId xmlns:a16="http://schemas.microsoft.com/office/drawing/2014/main" id="{3A87F84B-EFD2-4C7B-BD47-436173C21828}"/>
              </a:ext>
            </a:extLst>
          </p:cNvPr>
          <p:cNvSpPr/>
          <p:nvPr/>
        </p:nvSpPr>
        <p:spPr bwMode="auto">
          <a:xfrm>
            <a:off x="3635883" y="2204425"/>
            <a:ext cx="969264" cy="4017667"/>
          </a:xfrm>
          <a:prstGeom prst="rect">
            <a:avLst/>
          </a:prstGeom>
          <a:solidFill>
            <a:srgbClr val="2D497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noFill/>
                <a:effectLst/>
                <a:uLnTx/>
                <a:uFillTx/>
                <a:latin typeface="Segoe UI"/>
                <a:ea typeface="Segoe UI" pitchFamily="34" charset="0"/>
                <a:cs typeface="Segoe UI" pitchFamily="34" charset="0"/>
              </a:rPr>
              <a:t>a</a:t>
            </a:r>
          </a:p>
        </p:txBody>
      </p:sp>
      <p:sp>
        <p:nvSpPr>
          <p:cNvPr id="41" name="Windows Logo" descr="Windows logo">
            <a:extLst>
              <a:ext uri="{FF2B5EF4-FFF2-40B4-BE49-F238E27FC236}">
                <a16:creationId xmlns:a16="http://schemas.microsoft.com/office/drawing/2014/main" id="{186B111B-A241-4DF7-909A-DA5CE0D98FCC}"/>
              </a:ext>
              <a:ext uri="{C183D7F6-B498-43B3-948B-1728B52AA6E4}">
                <adec:decorative xmlns:adec="http://schemas.microsoft.com/office/drawing/2017/decorative" val="0"/>
              </a:ext>
            </a:extLst>
          </p:cNvPr>
          <p:cNvSpPr>
            <a:spLocks noChangeAspect="1" noEditPoints="1"/>
          </p:cNvSpPr>
          <p:nvPr/>
        </p:nvSpPr>
        <p:spPr bwMode="auto">
          <a:xfrm>
            <a:off x="4031559" y="2388268"/>
            <a:ext cx="177913" cy="180660"/>
          </a:xfrm>
          <a:custGeom>
            <a:avLst/>
            <a:gdLst>
              <a:gd name="T0" fmla="*/ 288 w 647"/>
              <a:gd name="T1" fmla="*/ 314 h 657"/>
              <a:gd name="T2" fmla="*/ 288 w 647"/>
              <a:gd name="T3" fmla="*/ 52 h 657"/>
              <a:gd name="T4" fmla="*/ 647 w 647"/>
              <a:gd name="T5" fmla="*/ 0 h 657"/>
              <a:gd name="T6" fmla="*/ 647 w 647"/>
              <a:gd name="T7" fmla="*/ 314 h 657"/>
              <a:gd name="T8" fmla="*/ 288 w 647"/>
              <a:gd name="T9" fmla="*/ 314 h 657"/>
              <a:gd name="T10" fmla="*/ 262 w 647"/>
              <a:gd name="T11" fmla="*/ 57 h 657"/>
              <a:gd name="T12" fmla="*/ 0 w 647"/>
              <a:gd name="T13" fmla="*/ 95 h 657"/>
              <a:gd name="T14" fmla="*/ 0 w 647"/>
              <a:gd name="T15" fmla="*/ 314 h 657"/>
              <a:gd name="T16" fmla="*/ 262 w 647"/>
              <a:gd name="T17" fmla="*/ 314 h 657"/>
              <a:gd name="T18" fmla="*/ 262 w 647"/>
              <a:gd name="T19" fmla="*/ 57 h 657"/>
              <a:gd name="T20" fmla="*/ 0 w 647"/>
              <a:gd name="T21" fmla="*/ 338 h 657"/>
              <a:gd name="T22" fmla="*/ 0 w 647"/>
              <a:gd name="T23" fmla="*/ 560 h 657"/>
              <a:gd name="T24" fmla="*/ 262 w 647"/>
              <a:gd name="T25" fmla="*/ 600 h 657"/>
              <a:gd name="T26" fmla="*/ 262 w 647"/>
              <a:gd name="T27" fmla="*/ 338 h 657"/>
              <a:gd name="T28" fmla="*/ 0 w 647"/>
              <a:gd name="T29" fmla="*/ 338 h 657"/>
              <a:gd name="T30" fmla="*/ 288 w 647"/>
              <a:gd name="T31" fmla="*/ 602 h 657"/>
              <a:gd name="T32" fmla="*/ 647 w 647"/>
              <a:gd name="T33" fmla="*/ 657 h 657"/>
              <a:gd name="T34" fmla="*/ 647 w 647"/>
              <a:gd name="T35" fmla="*/ 338 h 657"/>
              <a:gd name="T36" fmla="*/ 288 w 647"/>
              <a:gd name="T37" fmla="*/ 338 h 657"/>
              <a:gd name="T38" fmla="*/ 288 w 647"/>
              <a:gd name="T39" fmla="*/ 602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7" h="657">
                <a:moveTo>
                  <a:pt x="288" y="314"/>
                </a:moveTo>
                <a:lnTo>
                  <a:pt x="288" y="52"/>
                </a:lnTo>
                <a:lnTo>
                  <a:pt x="647" y="0"/>
                </a:lnTo>
                <a:lnTo>
                  <a:pt x="647" y="314"/>
                </a:lnTo>
                <a:lnTo>
                  <a:pt x="288" y="314"/>
                </a:lnTo>
                <a:close/>
                <a:moveTo>
                  <a:pt x="262" y="57"/>
                </a:moveTo>
                <a:lnTo>
                  <a:pt x="0" y="95"/>
                </a:lnTo>
                <a:lnTo>
                  <a:pt x="0" y="314"/>
                </a:lnTo>
                <a:lnTo>
                  <a:pt x="262" y="314"/>
                </a:lnTo>
                <a:lnTo>
                  <a:pt x="262" y="57"/>
                </a:lnTo>
                <a:close/>
                <a:moveTo>
                  <a:pt x="0" y="338"/>
                </a:moveTo>
                <a:lnTo>
                  <a:pt x="0" y="560"/>
                </a:lnTo>
                <a:lnTo>
                  <a:pt x="262" y="600"/>
                </a:lnTo>
                <a:lnTo>
                  <a:pt x="262" y="338"/>
                </a:lnTo>
                <a:lnTo>
                  <a:pt x="0" y="338"/>
                </a:lnTo>
                <a:close/>
                <a:moveTo>
                  <a:pt x="288" y="602"/>
                </a:moveTo>
                <a:lnTo>
                  <a:pt x="647" y="657"/>
                </a:lnTo>
                <a:lnTo>
                  <a:pt x="647" y="338"/>
                </a:lnTo>
                <a:lnTo>
                  <a:pt x="288" y="338"/>
                </a:lnTo>
                <a:lnTo>
                  <a:pt x="288" y="60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apple rectangle">
            <a:extLst>
              <a:ext uri="{FF2B5EF4-FFF2-40B4-BE49-F238E27FC236}">
                <a16:creationId xmlns:a16="http://schemas.microsoft.com/office/drawing/2014/main" id="{3D4BE12A-A1D2-40F4-8A65-AA49225CD481}"/>
              </a:ext>
            </a:extLst>
          </p:cNvPr>
          <p:cNvSpPr/>
          <p:nvPr/>
        </p:nvSpPr>
        <p:spPr bwMode="auto">
          <a:xfrm>
            <a:off x="4623435" y="2204425"/>
            <a:ext cx="969264" cy="4017667"/>
          </a:xfrm>
          <a:prstGeom prst="rect">
            <a:avLst/>
          </a:prstGeom>
          <a:solidFill>
            <a:srgbClr val="2D497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noFill/>
                <a:effectLst/>
                <a:uLnTx/>
                <a:uFillTx/>
                <a:latin typeface="Segoe UI"/>
                <a:ea typeface="Segoe UI" pitchFamily="34" charset="0"/>
                <a:cs typeface="Segoe UI" pitchFamily="34" charset="0"/>
              </a:rPr>
              <a:t>b</a:t>
            </a:r>
          </a:p>
        </p:txBody>
      </p:sp>
      <p:sp>
        <p:nvSpPr>
          <p:cNvPr id="33" name="Apple Logo" descr="Apple logo">
            <a:extLst>
              <a:ext uri="{FF2B5EF4-FFF2-40B4-BE49-F238E27FC236}">
                <a16:creationId xmlns:a16="http://schemas.microsoft.com/office/drawing/2014/main" id="{6FDA9CD1-1281-4A4D-BB95-A09D8D26730F}"/>
              </a:ext>
            </a:extLst>
          </p:cNvPr>
          <p:cNvSpPr>
            <a:spLocks noChangeAspect="1" noEditPoints="1"/>
          </p:cNvSpPr>
          <p:nvPr/>
        </p:nvSpPr>
        <p:spPr bwMode="auto">
          <a:xfrm>
            <a:off x="5019519" y="2360621"/>
            <a:ext cx="177097" cy="199139"/>
          </a:xfrm>
          <a:custGeom>
            <a:avLst/>
            <a:gdLst>
              <a:gd name="T0" fmla="*/ 197 w 197"/>
              <a:gd name="T1" fmla="*/ 163 h 222"/>
              <a:gd name="T2" fmla="*/ 182 w 197"/>
              <a:gd name="T3" fmla="*/ 190 h 222"/>
              <a:gd name="T4" fmla="*/ 143 w 197"/>
              <a:gd name="T5" fmla="*/ 222 h 222"/>
              <a:gd name="T6" fmla="*/ 105 w 197"/>
              <a:gd name="T7" fmla="*/ 212 h 222"/>
              <a:gd name="T8" fmla="*/ 67 w 197"/>
              <a:gd name="T9" fmla="*/ 222 h 222"/>
              <a:gd name="T10" fmla="*/ 29 w 197"/>
              <a:gd name="T11" fmla="*/ 191 h 222"/>
              <a:gd name="T12" fmla="*/ 16 w 197"/>
              <a:gd name="T13" fmla="*/ 80 h 222"/>
              <a:gd name="T14" fmla="*/ 63 w 197"/>
              <a:gd name="T15" fmla="*/ 52 h 222"/>
              <a:gd name="T16" fmla="*/ 105 w 197"/>
              <a:gd name="T17" fmla="*/ 62 h 222"/>
              <a:gd name="T18" fmla="*/ 148 w 197"/>
              <a:gd name="T19" fmla="*/ 52 h 222"/>
              <a:gd name="T20" fmla="*/ 190 w 197"/>
              <a:gd name="T21" fmla="*/ 75 h 222"/>
              <a:gd name="T22" fmla="*/ 197 w 197"/>
              <a:gd name="T23" fmla="*/ 163 h 222"/>
              <a:gd name="T24" fmla="*/ 132 w 197"/>
              <a:gd name="T25" fmla="*/ 36 h 222"/>
              <a:gd name="T26" fmla="*/ 143 w 197"/>
              <a:gd name="T27" fmla="*/ 0 h 222"/>
              <a:gd name="T28" fmla="*/ 109 w 197"/>
              <a:gd name="T29" fmla="*/ 19 h 222"/>
              <a:gd name="T30" fmla="*/ 98 w 197"/>
              <a:gd name="T31" fmla="*/ 54 h 222"/>
              <a:gd name="T32" fmla="*/ 132 w 197"/>
              <a:gd name="T33" fmla="*/ 3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7" h="222">
                <a:moveTo>
                  <a:pt x="197" y="163"/>
                </a:moveTo>
                <a:cubicBezTo>
                  <a:pt x="191" y="174"/>
                  <a:pt x="189" y="179"/>
                  <a:pt x="182" y="190"/>
                </a:cubicBezTo>
                <a:cubicBezTo>
                  <a:pt x="173" y="204"/>
                  <a:pt x="160" y="221"/>
                  <a:pt x="143" y="222"/>
                </a:cubicBezTo>
                <a:cubicBezTo>
                  <a:pt x="129" y="222"/>
                  <a:pt x="125" y="212"/>
                  <a:pt x="105" y="212"/>
                </a:cubicBezTo>
                <a:cubicBezTo>
                  <a:pt x="86" y="212"/>
                  <a:pt x="82" y="222"/>
                  <a:pt x="67" y="222"/>
                </a:cubicBezTo>
                <a:cubicBezTo>
                  <a:pt x="51" y="222"/>
                  <a:pt x="38" y="206"/>
                  <a:pt x="29" y="191"/>
                </a:cubicBezTo>
                <a:cubicBezTo>
                  <a:pt x="3" y="152"/>
                  <a:pt x="0" y="105"/>
                  <a:pt x="16" y="80"/>
                </a:cubicBezTo>
                <a:cubicBezTo>
                  <a:pt x="28" y="62"/>
                  <a:pt x="46" y="52"/>
                  <a:pt x="63" y="52"/>
                </a:cubicBezTo>
                <a:cubicBezTo>
                  <a:pt x="80" y="52"/>
                  <a:pt x="91" y="62"/>
                  <a:pt x="105" y="62"/>
                </a:cubicBezTo>
                <a:cubicBezTo>
                  <a:pt x="119" y="62"/>
                  <a:pt x="128" y="52"/>
                  <a:pt x="148" y="52"/>
                </a:cubicBezTo>
                <a:cubicBezTo>
                  <a:pt x="163" y="52"/>
                  <a:pt x="179" y="60"/>
                  <a:pt x="190" y="75"/>
                </a:cubicBezTo>
                <a:cubicBezTo>
                  <a:pt x="153" y="95"/>
                  <a:pt x="159" y="148"/>
                  <a:pt x="197" y="163"/>
                </a:cubicBezTo>
                <a:close/>
                <a:moveTo>
                  <a:pt x="132" y="36"/>
                </a:moveTo>
                <a:cubicBezTo>
                  <a:pt x="140" y="27"/>
                  <a:pt x="145" y="14"/>
                  <a:pt x="143" y="0"/>
                </a:cubicBezTo>
                <a:cubicBezTo>
                  <a:pt x="131" y="1"/>
                  <a:pt x="117" y="9"/>
                  <a:pt x="109" y="19"/>
                </a:cubicBezTo>
                <a:cubicBezTo>
                  <a:pt x="102" y="27"/>
                  <a:pt x="96" y="41"/>
                  <a:pt x="98" y="54"/>
                </a:cubicBezTo>
                <a:cubicBezTo>
                  <a:pt x="111" y="54"/>
                  <a:pt x="125" y="46"/>
                  <a:pt x="132" y="3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iOS Rectangle">
            <a:extLst>
              <a:ext uri="{FF2B5EF4-FFF2-40B4-BE49-F238E27FC236}">
                <a16:creationId xmlns:a16="http://schemas.microsoft.com/office/drawing/2014/main" id="{66C8F33D-7B3A-4F9E-8976-2E1C835F5253}"/>
              </a:ext>
            </a:extLst>
          </p:cNvPr>
          <p:cNvSpPr/>
          <p:nvPr/>
        </p:nvSpPr>
        <p:spPr bwMode="auto">
          <a:xfrm>
            <a:off x="5610987" y="2204425"/>
            <a:ext cx="969264" cy="4017667"/>
          </a:xfrm>
          <a:prstGeom prst="rect">
            <a:avLst/>
          </a:prstGeom>
          <a:solidFill>
            <a:srgbClr val="2D497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noFill/>
                <a:effectLst/>
                <a:uLnTx/>
                <a:uFillTx/>
                <a:latin typeface="Segoe UI"/>
                <a:ea typeface="Segoe UI" pitchFamily="34" charset="0"/>
                <a:cs typeface="Segoe UI" pitchFamily="34" charset="0"/>
              </a:rPr>
              <a:t>c</a:t>
            </a:r>
          </a:p>
        </p:txBody>
      </p:sp>
      <p:pic>
        <p:nvPicPr>
          <p:cNvPr id="44" name="iOS Logo" descr="iOS App Development Company India - MagicByte Solutions">
            <a:extLst>
              <a:ext uri="{FF2B5EF4-FFF2-40B4-BE49-F238E27FC236}">
                <a16:creationId xmlns:a16="http://schemas.microsoft.com/office/drawing/2014/main" id="{E3F6215B-4A83-4445-BCC5-1F88D49DD387}"/>
              </a:ext>
            </a:extLst>
          </p:cNvPr>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p:blipFill>
        <p:spPr bwMode="auto">
          <a:xfrm>
            <a:off x="5965732" y="2403873"/>
            <a:ext cx="259775" cy="138035"/>
          </a:xfrm>
          <a:prstGeom prst="rect">
            <a:avLst/>
          </a:prstGeom>
          <a:noFill/>
          <a:extLst>
            <a:ext uri="{909E8E84-426E-40DD-AFC4-6F175D3DCCD1}">
              <a14:hiddenFill xmlns:a14="http://schemas.microsoft.com/office/drawing/2010/main">
                <a:solidFill>
                  <a:srgbClr val="FFFFFF"/>
                </a:solidFill>
              </a14:hiddenFill>
            </a:ext>
          </a:extLst>
        </p:spPr>
      </p:pic>
      <p:sp>
        <p:nvSpPr>
          <p:cNvPr id="29" name="Android Rectangle">
            <a:extLst>
              <a:ext uri="{FF2B5EF4-FFF2-40B4-BE49-F238E27FC236}">
                <a16:creationId xmlns:a16="http://schemas.microsoft.com/office/drawing/2014/main" id="{FFF01715-036B-47FC-981B-1BC3C007B77E}"/>
              </a:ext>
            </a:extLst>
          </p:cNvPr>
          <p:cNvSpPr/>
          <p:nvPr/>
        </p:nvSpPr>
        <p:spPr bwMode="auto">
          <a:xfrm>
            <a:off x="6598539" y="2204425"/>
            <a:ext cx="969264" cy="4017667"/>
          </a:xfrm>
          <a:prstGeom prst="rect">
            <a:avLst/>
          </a:prstGeom>
          <a:solidFill>
            <a:srgbClr val="2D497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noFill/>
                <a:effectLst/>
                <a:uLnTx/>
                <a:uFillTx/>
                <a:latin typeface="Segoe UI"/>
                <a:ea typeface="Segoe UI" pitchFamily="34" charset="0"/>
                <a:cs typeface="Segoe UI" pitchFamily="34" charset="0"/>
              </a:rPr>
              <a:t>d</a:t>
            </a:r>
          </a:p>
        </p:txBody>
      </p:sp>
      <p:sp>
        <p:nvSpPr>
          <p:cNvPr id="30" name="Android Logo" descr="Android logo">
            <a:extLst>
              <a:ext uri="{FF2B5EF4-FFF2-40B4-BE49-F238E27FC236}">
                <a16:creationId xmlns:a16="http://schemas.microsoft.com/office/drawing/2014/main" id="{6523F662-9A10-4DB7-A3D3-F8EE68868D68}"/>
              </a:ext>
            </a:extLst>
          </p:cNvPr>
          <p:cNvSpPr>
            <a:spLocks noChangeAspect="1" noEditPoints="1"/>
          </p:cNvSpPr>
          <p:nvPr/>
        </p:nvSpPr>
        <p:spPr bwMode="auto">
          <a:xfrm>
            <a:off x="6990245" y="2361439"/>
            <a:ext cx="185853" cy="223829"/>
          </a:xfrm>
          <a:custGeom>
            <a:avLst/>
            <a:gdLst>
              <a:gd name="T0" fmla="*/ 270 w 410"/>
              <a:gd name="T1" fmla="*/ 37 h 494"/>
              <a:gd name="T2" fmla="*/ 293 w 410"/>
              <a:gd name="T3" fmla="*/ 4 h 494"/>
              <a:gd name="T4" fmla="*/ 291 w 410"/>
              <a:gd name="T5" fmla="*/ 1 h 494"/>
              <a:gd name="T6" fmla="*/ 288 w 410"/>
              <a:gd name="T7" fmla="*/ 1 h 494"/>
              <a:gd name="T8" fmla="*/ 264 w 410"/>
              <a:gd name="T9" fmla="*/ 34 h 494"/>
              <a:gd name="T10" fmla="*/ 205 w 410"/>
              <a:gd name="T11" fmla="*/ 24 h 494"/>
              <a:gd name="T12" fmla="*/ 146 w 410"/>
              <a:gd name="T13" fmla="*/ 34 h 494"/>
              <a:gd name="T14" fmla="*/ 123 w 410"/>
              <a:gd name="T15" fmla="*/ 1 h 494"/>
              <a:gd name="T16" fmla="*/ 119 w 410"/>
              <a:gd name="T17" fmla="*/ 1 h 494"/>
              <a:gd name="T18" fmla="*/ 118 w 410"/>
              <a:gd name="T19" fmla="*/ 4 h 494"/>
              <a:gd name="T20" fmla="*/ 141 w 410"/>
              <a:gd name="T21" fmla="*/ 36 h 494"/>
              <a:gd name="T22" fmla="*/ 73 w 410"/>
              <a:gd name="T23" fmla="*/ 137 h 494"/>
              <a:gd name="T24" fmla="*/ 338 w 410"/>
              <a:gd name="T25" fmla="*/ 137 h 494"/>
              <a:gd name="T26" fmla="*/ 270 w 410"/>
              <a:gd name="T27" fmla="*/ 37 h 494"/>
              <a:gd name="T28" fmla="*/ 147 w 410"/>
              <a:gd name="T29" fmla="*/ 95 h 494"/>
              <a:gd name="T30" fmla="*/ 131 w 410"/>
              <a:gd name="T31" fmla="*/ 79 h 494"/>
              <a:gd name="T32" fmla="*/ 147 w 410"/>
              <a:gd name="T33" fmla="*/ 63 h 494"/>
              <a:gd name="T34" fmla="*/ 163 w 410"/>
              <a:gd name="T35" fmla="*/ 79 h 494"/>
              <a:gd name="T36" fmla="*/ 147 w 410"/>
              <a:gd name="T37" fmla="*/ 95 h 494"/>
              <a:gd name="T38" fmla="*/ 264 w 410"/>
              <a:gd name="T39" fmla="*/ 95 h 494"/>
              <a:gd name="T40" fmla="*/ 248 w 410"/>
              <a:gd name="T41" fmla="*/ 79 h 494"/>
              <a:gd name="T42" fmla="*/ 264 w 410"/>
              <a:gd name="T43" fmla="*/ 63 h 494"/>
              <a:gd name="T44" fmla="*/ 280 w 410"/>
              <a:gd name="T45" fmla="*/ 79 h 494"/>
              <a:gd name="T46" fmla="*/ 264 w 410"/>
              <a:gd name="T47" fmla="*/ 95 h 494"/>
              <a:gd name="T48" fmla="*/ 323 w 410"/>
              <a:gd name="T49" fmla="*/ 153 h 494"/>
              <a:gd name="T50" fmla="*/ 339 w 410"/>
              <a:gd name="T51" fmla="*/ 153 h 494"/>
              <a:gd name="T52" fmla="*/ 339 w 410"/>
              <a:gd name="T53" fmla="*/ 263 h 494"/>
              <a:gd name="T54" fmla="*/ 339 w 410"/>
              <a:gd name="T55" fmla="*/ 263 h 494"/>
              <a:gd name="T56" fmla="*/ 339 w 410"/>
              <a:gd name="T57" fmla="*/ 378 h 494"/>
              <a:gd name="T58" fmla="*/ 323 w 410"/>
              <a:gd name="T59" fmla="*/ 394 h 494"/>
              <a:gd name="T60" fmla="*/ 289 w 410"/>
              <a:gd name="T61" fmla="*/ 394 h 494"/>
              <a:gd name="T62" fmla="*/ 289 w 410"/>
              <a:gd name="T63" fmla="*/ 466 h 494"/>
              <a:gd name="T64" fmla="*/ 260 w 410"/>
              <a:gd name="T65" fmla="*/ 494 h 494"/>
              <a:gd name="T66" fmla="*/ 232 w 410"/>
              <a:gd name="T67" fmla="*/ 466 h 494"/>
              <a:gd name="T68" fmla="*/ 232 w 410"/>
              <a:gd name="T69" fmla="*/ 394 h 494"/>
              <a:gd name="T70" fmla="*/ 179 w 410"/>
              <a:gd name="T71" fmla="*/ 394 h 494"/>
              <a:gd name="T72" fmla="*/ 179 w 410"/>
              <a:gd name="T73" fmla="*/ 466 h 494"/>
              <a:gd name="T74" fmla="*/ 150 w 410"/>
              <a:gd name="T75" fmla="*/ 494 h 494"/>
              <a:gd name="T76" fmla="*/ 122 w 410"/>
              <a:gd name="T77" fmla="*/ 466 h 494"/>
              <a:gd name="T78" fmla="*/ 122 w 410"/>
              <a:gd name="T79" fmla="*/ 394 h 494"/>
              <a:gd name="T80" fmla="*/ 88 w 410"/>
              <a:gd name="T81" fmla="*/ 394 h 494"/>
              <a:gd name="T82" fmla="*/ 72 w 410"/>
              <a:gd name="T83" fmla="*/ 378 h 494"/>
              <a:gd name="T84" fmla="*/ 72 w 410"/>
              <a:gd name="T85" fmla="*/ 263 h 494"/>
              <a:gd name="T86" fmla="*/ 71 w 410"/>
              <a:gd name="T87" fmla="*/ 263 h 494"/>
              <a:gd name="T88" fmla="*/ 71 w 410"/>
              <a:gd name="T89" fmla="*/ 153 h 494"/>
              <a:gd name="T90" fmla="*/ 88 w 410"/>
              <a:gd name="T91" fmla="*/ 153 h 494"/>
              <a:gd name="T92" fmla="*/ 323 w 410"/>
              <a:gd name="T93" fmla="*/ 153 h 494"/>
              <a:gd name="T94" fmla="*/ 410 w 410"/>
              <a:gd name="T95" fmla="*/ 172 h 494"/>
              <a:gd name="T96" fmla="*/ 410 w 410"/>
              <a:gd name="T97" fmla="*/ 300 h 494"/>
              <a:gd name="T98" fmla="*/ 382 w 410"/>
              <a:gd name="T99" fmla="*/ 328 h 494"/>
              <a:gd name="T100" fmla="*/ 354 w 410"/>
              <a:gd name="T101" fmla="*/ 300 h 494"/>
              <a:gd name="T102" fmla="*/ 354 w 410"/>
              <a:gd name="T103" fmla="*/ 172 h 494"/>
              <a:gd name="T104" fmla="*/ 382 w 410"/>
              <a:gd name="T105" fmla="*/ 144 h 494"/>
              <a:gd name="T106" fmla="*/ 410 w 410"/>
              <a:gd name="T107" fmla="*/ 172 h 494"/>
              <a:gd name="T108" fmla="*/ 57 w 410"/>
              <a:gd name="T109" fmla="*/ 172 h 494"/>
              <a:gd name="T110" fmla="*/ 57 w 410"/>
              <a:gd name="T111" fmla="*/ 300 h 494"/>
              <a:gd name="T112" fmla="*/ 29 w 410"/>
              <a:gd name="T113" fmla="*/ 328 h 494"/>
              <a:gd name="T114" fmla="*/ 0 w 410"/>
              <a:gd name="T115" fmla="*/ 300 h 494"/>
              <a:gd name="T116" fmla="*/ 0 w 410"/>
              <a:gd name="T117" fmla="*/ 172 h 494"/>
              <a:gd name="T118" fmla="*/ 29 w 410"/>
              <a:gd name="T119" fmla="*/ 144 h 494"/>
              <a:gd name="T120" fmla="*/ 57 w 410"/>
              <a:gd name="T121" fmla="*/ 172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0" h="494">
                <a:moveTo>
                  <a:pt x="270" y="37"/>
                </a:moveTo>
                <a:cubicBezTo>
                  <a:pt x="293" y="4"/>
                  <a:pt x="293" y="4"/>
                  <a:pt x="293" y="4"/>
                </a:cubicBezTo>
                <a:cubicBezTo>
                  <a:pt x="293" y="3"/>
                  <a:pt x="293" y="2"/>
                  <a:pt x="291" y="1"/>
                </a:cubicBezTo>
                <a:cubicBezTo>
                  <a:pt x="290" y="0"/>
                  <a:pt x="289" y="0"/>
                  <a:pt x="288" y="1"/>
                </a:cubicBezTo>
                <a:cubicBezTo>
                  <a:pt x="264" y="34"/>
                  <a:pt x="264" y="34"/>
                  <a:pt x="264" y="34"/>
                </a:cubicBezTo>
                <a:cubicBezTo>
                  <a:pt x="248" y="28"/>
                  <a:pt x="229" y="24"/>
                  <a:pt x="205" y="24"/>
                </a:cubicBezTo>
                <a:cubicBezTo>
                  <a:pt x="182" y="24"/>
                  <a:pt x="162" y="28"/>
                  <a:pt x="146" y="34"/>
                </a:cubicBezTo>
                <a:cubicBezTo>
                  <a:pt x="123" y="1"/>
                  <a:pt x="123" y="1"/>
                  <a:pt x="123" y="1"/>
                </a:cubicBezTo>
                <a:cubicBezTo>
                  <a:pt x="122" y="0"/>
                  <a:pt x="121" y="0"/>
                  <a:pt x="119" y="1"/>
                </a:cubicBezTo>
                <a:cubicBezTo>
                  <a:pt x="118" y="2"/>
                  <a:pt x="117" y="3"/>
                  <a:pt x="118" y="4"/>
                </a:cubicBezTo>
                <a:cubicBezTo>
                  <a:pt x="141" y="36"/>
                  <a:pt x="141" y="36"/>
                  <a:pt x="141" y="36"/>
                </a:cubicBezTo>
                <a:cubicBezTo>
                  <a:pt x="75" y="65"/>
                  <a:pt x="73" y="137"/>
                  <a:pt x="73" y="137"/>
                </a:cubicBezTo>
                <a:cubicBezTo>
                  <a:pt x="338" y="137"/>
                  <a:pt x="338" y="137"/>
                  <a:pt x="338" y="137"/>
                </a:cubicBezTo>
                <a:cubicBezTo>
                  <a:pt x="338" y="137"/>
                  <a:pt x="335" y="66"/>
                  <a:pt x="270" y="37"/>
                </a:cubicBezTo>
                <a:close/>
                <a:moveTo>
                  <a:pt x="147" y="95"/>
                </a:moveTo>
                <a:cubicBezTo>
                  <a:pt x="138" y="95"/>
                  <a:pt x="131" y="88"/>
                  <a:pt x="131" y="79"/>
                </a:cubicBezTo>
                <a:cubicBezTo>
                  <a:pt x="131" y="70"/>
                  <a:pt x="138" y="63"/>
                  <a:pt x="147" y="63"/>
                </a:cubicBezTo>
                <a:cubicBezTo>
                  <a:pt x="156" y="63"/>
                  <a:pt x="163" y="70"/>
                  <a:pt x="163" y="79"/>
                </a:cubicBezTo>
                <a:cubicBezTo>
                  <a:pt x="163" y="88"/>
                  <a:pt x="156" y="95"/>
                  <a:pt x="147" y="95"/>
                </a:cubicBezTo>
                <a:close/>
                <a:moveTo>
                  <a:pt x="264" y="95"/>
                </a:moveTo>
                <a:cubicBezTo>
                  <a:pt x="255" y="95"/>
                  <a:pt x="248" y="88"/>
                  <a:pt x="248" y="79"/>
                </a:cubicBezTo>
                <a:cubicBezTo>
                  <a:pt x="248" y="70"/>
                  <a:pt x="255" y="63"/>
                  <a:pt x="264" y="63"/>
                </a:cubicBezTo>
                <a:cubicBezTo>
                  <a:pt x="272" y="63"/>
                  <a:pt x="280" y="70"/>
                  <a:pt x="280" y="79"/>
                </a:cubicBezTo>
                <a:cubicBezTo>
                  <a:pt x="280" y="88"/>
                  <a:pt x="272" y="95"/>
                  <a:pt x="264" y="95"/>
                </a:cubicBezTo>
                <a:close/>
                <a:moveTo>
                  <a:pt x="323" y="153"/>
                </a:moveTo>
                <a:cubicBezTo>
                  <a:pt x="339" y="153"/>
                  <a:pt x="339" y="153"/>
                  <a:pt x="339" y="153"/>
                </a:cubicBezTo>
                <a:cubicBezTo>
                  <a:pt x="339" y="263"/>
                  <a:pt x="339" y="263"/>
                  <a:pt x="339" y="263"/>
                </a:cubicBezTo>
                <a:cubicBezTo>
                  <a:pt x="339" y="263"/>
                  <a:pt x="339" y="263"/>
                  <a:pt x="339" y="263"/>
                </a:cubicBezTo>
                <a:cubicBezTo>
                  <a:pt x="339" y="378"/>
                  <a:pt x="339" y="378"/>
                  <a:pt x="339" y="378"/>
                </a:cubicBezTo>
                <a:cubicBezTo>
                  <a:pt x="339" y="387"/>
                  <a:pt x="332" y="394"/>
                  <a:pt x="323" y="394"/>
                </a:cubicBezTo>
                <a:cubicBezTo>
                  <a:pt x="289" y="394"/>
                  <a:pt x="289" y="394"/>
                  <a:pt x="289" y="394"/>
                </a:cubicBezTo>
                <a:cubicBezTo>
                  <a:pt x="289" y="466"/>
                  <a:pt x="289" y="466"/>
                  <a:pt x="289" y="466"/>
                </a:cubicBezTo>
                <a:cubicBezTo>
                  <a:pt x="289" y="481"/>
                  <a:pt x="276" y="494"/>
                  <a:pt x="260" y="494"/>
                </a:cubicBezTo>
                <a:cubicBezTo>
                  <a:pt x="245" y="494"/>
                  <a:pt x="232" y="481"/>
                  <a:pt x="232" y="466"/>
                </a:cubicBezTo>
                <a:cubicBezTo>
                  <a:pt x="232" y="394"/>
                  <a:pt x="232" y="394"/>
                  <a:pt x="232" y="394"/>
                </a:cubicBezTo>
                <a:cubicBezTo>
                  <a:pt x="179" y="394"/>
                  <a:pt x="179" y="394"/>
                  <a:pt x="179" y="394"/>
                </a:cubicBezTo>
                <a:cubicBezTo>
                  <a:pt x="179" y="466"/>
                  <a:pt x="179" y="466"/>
                  <a:pt x="179" y="466"/>
                </a:cubicBezTo>
                <a:cubicBezTo>
                  <a:pt x="179" y="481"/>
                  <a:pt x="166" y="494"/>
                  <a:pt x="150" y="494"/>
                </a:cubicBezTo>
                <a:cubicBezTo>
                  <a:pt x="135" y="494"/>
                  <a:pt x="122" y="481"/>
                  <a:pt x="122" y="466"/>
                </a:cubicBezTo>
                <a:cubicBezTo>
                  <a:pt x="122" y="394"/>
                  <a:pt x="122" y="394"/>
                  <a:pt x="122" y="394"/>
                </a:cubicBezTo>
                <a:cubicBezTo>
                  <a:pt x="88" y="394"/>
                  <a:pt x="88" y="394"/>
                  <a:pt x="88" y="394"/>
                </a:cubicBezTo>
                <a:cubicBezTo>
                  <a:pt x="79" y="394"/>
                  <a:pt x="72" y="387"/>
                  <a:pt x="72" y="378"/>
                </a:cubicBezTo>
                <a:cubicBezTo>
                  <a:pt x="72" y="263"/>
                  <a:pt x="72" y="263"/>
                  <a:pt x="72" y="263"/>
                </a:cubicBezTo>
                <a:cubicBezTo>
                  <a:pt x="71" y="263"/>
                  <a:pt x="71" y="263"/>
                  <a:pt x="71" y="263"/>
                </a:cubicBezTo>
                <a:cubicBezTo>
                  <a:pt x="71" y="153"/>
                  <a:pt x="71" y="153"/>
                  <a:pt x="71" y="153"/>
                </a:cubicBezTo>
                <a:cubicBezTo>
                  <a:pt x="88" y="153"/>
                  <a:pt x="88" y="153"/>
                  <a:pt x="88" y="153"/>
                </a:cubicBezTo>
                <a:lnTo>
                  <a:pt x="323" y="153"/>
                </a:lnTo>
                <a:close/>
                <a:moveTo>
                  <a:pt x="410" y="172"/>
                </a:moveTo>
                <a:cubicBezTo>
                  <a:pt x="410" y="300"/>
                  <a:pt x="410" y="300"/>
                  <a:pt x="410" y="300"/>
                </a:cubicBezTo>
                <a:cubicBezTo>
                  <a:pt x="410" y="316"/>
                  <a:pt x="398" y="328"/>
                  <a:pt x="382" y="328"/>
                </a:cubicBezTo>
                <a:cubicBezTo>
                  <a:pt x="366" y="328"/>
                  <a:pt x="354" y="316"/>
                  <a:pt x="354" y="300"/>
                </a:cubicBezTo>
                <a:cubicBezTo>
                  <a:pt x="354" y="172"/>
                  <a:pt x="354" y="172"/>
                  <a:pt x="354" y="172"/>
                </a:cubicBezTo>
                <a:cubicBezTo>
                  <a:pt x="354" y="156"/>
                  <a:pt x="366" y="144"/>
                  <a:pt x="382" y="144"/>
                </a:cubicBezTo>
                <a:cubicBezTo>
                  <a:pt x="398" y="144"/>
                  <a:pt x="410" y="156"/>
                  <a:pt x="410" y="172"/>
                </a:cubicBezTo>
                <a:close/>
                <a:moveTo>
                  <a:pt x="57" y="172"/>
                </a:moveTo>
                <a:cubicBezTo>
                  <a:pt x="57" y="300"/>
                  <a:pt x="57" y="300"/>
                  <a:pt x="57" y="300"/>
                </a:cubicBezTo>
                <a:cubicBezTo>
                  <a:pt x="57" y="316"/>
                  <a:pt x="44" y="328"/>
                  <a:pt x="29" y="328"/>
                </a:cubicBezTo>
                <a:cubicBezTo>
                  <a:pt x="13" y="328"/>
                  <a:pt x="0" y="316"/>
                  <a:pt x="0" y="300"/>
                </a:cubicBezTo>
                <a:cubicBezTo>
                  <a:pt x="0" y="172"/>
                  <a:pt x="0" y="172"/>
                  <a:pt x="0" y="172"/>
                </a:cubicBezTo>
                <a:cubicBezTo>
                  <a:pt x="0" y="156"/>
                  <a:pt x="13" y="144"/>
                  <a:pt x="29" y="144"/>
                </a:cubicBezTo>
                <a:cubicBezTo>
                  <a:pt x="44" y="144"/>
                  <a:pt x="57" y="156"/>
                  <a:pt x="57" y="17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ux Rectangle">
            <a:extLst>
              <a:ext uri="{FF2B5EF4-FFF2-40B4-BE49-F238E27FC236}">
                <a16:creationId xmlns:a16="http://schemas.microsoft.com/office/drawing/2014/main" id="{DEE1ECCF-2A17-4A53-9E7D-4A3CB76AC958}"/>
              </a:ext>
            </a:extLst>
          </p:cNvPr>
          <p:cNvSpPr/>
          <p:nvPr/>
        </p:nvSpPr>
        <p:spPr bwMode="auto">
          <a:xfrm>
            <a:off x="7586854" y="2204425"/>
            <a:ext cx="969264" cy="4017667"/>
          </a:xfrm>
          <a:prstGeom prst="rect">
            <a:avLst/>
          </a:prstGeom>
          <a:solidFill>
            <a:srgbClr val="2D497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noFill/>
                <a:effectLst/>
                <a:uLnTx/>
                <a:uFillTx/>
                <a:latin typeface="Segoe UI"/>
                <a:ea typeface="Segoe UI" pitchFamily="34" charset="0"/>
                <a:cs typeface="Segoe UI" pitchFamily="34" charset="0"/>
              </a:rPr>
              <a:t>e</a:t>
            </a:r>
          </a:p>
        </p:txBody>
      </p:sp>
      <p:sp>
        <p:nvSpPr>
          <p:cNvPr id="10" name="Linux Logo" descr="Linux logo">
            <a:extLst>
              <a:ext uri="{FF2B5EF4-FFF2-40B4-BE49-F238E27FC236}">
                <a16:creationId xmlns:a16="http://schemas.microsoft.com/office/drawing/2014/main" id="{93DA7614-028F-47E6-9B21-0673581ED5F6}"/>
              </a:ext>
            </a:extLst>
          </p:cNvPr>
          <p:cNvSpPr>
            <a:spLocks noEditPoints="1"/>
          </p:cNvSpPr>
          <p:nvPr/>
        </p:nvSpPr>
        <p:spPr bwMode="auto">
          <a:xfrm>
            <a:off x="7971577" y="2353993"/>
            <a:ext cx="199819" cy="239074"/>
          </a:xfrm>
          <a:custGeom>
            <a:avLst/>
            <a:gdLst>
              <a:gd name="T0" fmla="*/ 927 w 1872"/>
              <a:gd name="T1" fmla="*/ 497 h 2240"/>
              <a:gd name="T2" fmla="*/ 1033 w 1872"/>
              <a:gd name="T3" fmla="*/ 420 h 2240"/>
              <a:gd name="T4" fmla="*/ 1054 w 1872"/>
              <a:gd name="T5" fmla="*/ 554 h 2240"/>
              <a:gd name="T6" fmla="*/ 1142 w 1872"/>
              <a:gd name="T7" fmla="*/ 469 h 2240"/>
              <a:gd name="T8" fmla="*/ 941 w 1872"/>
              <a:gd name="T9" fmla="*/ 404 h 2240"/>
              <a:gd name="T10" fmla="*/ 1871 w 1872"/>
              <a:gd name="T11" fmla="*/ 1880 h 2240"/>
              <a:gd name="T12" fmla="*/ 1363 w 1872"/>
              <a:gd name="T13" fmla="*/ 2239 h 2240"/>
              <a:gd name="T14" fmla="*/ 1155 w 1872"/>
              <a:gd name="T15" fmla="*/ 2110 h 2240"/>
              <a:gd name="T16" fmla="*/ 946 w 1872"/>
              <a:gd name="T17" fmla="*/ 2092 h 2240"/>
              <a:gd name="T18" fmla="*/ 634 w 1872"/>
              <a:gd name="T19" fmla="*/ 2205 h 2240"/>
              <a:gd name="T20" fmla="*/ 136 w 1872"/>
              <a:gd name="T21" fmla="*/ 2111 h 2240"/>
              <a:gd name="T22" fmla="*/ 24 w 1872"/>
              <a:gd name="T23" fmla="*/ 2040 h 2240"/>
              <a:gd name="T24" fmla="*/ 20 w 1872"/>
              <a:gd name="T25" fmla="*/ 1749 h 2240"/>
              <a:gd name="T26" fmla="*/ 135 w 1872"/>
              <a:gd name="T27" fmla="*/ 1604 h 2240"/>
              <a:gd name="T28" fmla="*/ 252 w 1872"/>
              <a:gd name="T29" fmla="*/ 1502 h 2240"/>
              <a:gd name="T30" fmla="*/ 622 w 1872"/>
              <a:gd name="T31" fmla="*/ 604 h 2240"/>
              <a:gd name="T32" fmla="*/ 941 w 1872"/>
              <a:gd name="T33" fmla="*/ 0 h 2240"/>
              <a:gd name="T34" fmla="*/ 1473 w 1872"/>
              <a:gd name="T35" fmla="*/ 871 h 2240"/>
              <a:gd name="T36" fmla="*/ 1720 w 1872"/>
              <a:gd name="T37" fmla="*/ 1550 h 2240"/>
              <a:gd name="T38" fmla="*/ 1871 w 1872"/>
              <a:gd name="T39" fmla="*/ 1872 h 2240"/>
              <a:gd name="T40" fmla="*/ 1699 w 1872"/>
              <a:gd name="T41" fmla="*/ 1573 h 2240"/>
              <a:gd name="T42" fmla="*/ 1309 w 1872"/>
              <a:gd name="T43" fmla="*/ 589 h 2240"/>
              <a:gd name="T44" fmla="*/ 311 w 1872"/>
              <a:gd name="T45" fmla="*/ 1288 h 2240"/>
              <a:gd name="T46" fmla="*/ 64 w 1872"/>
              <a:gd name="T47" fmla="*/ 1697 h 2240"/>
              <a:gd name="T48" fmla="*/ 138 w 1872"/>
              <a:gd name="T49" fmla="*/ 2079 h 2240"/>
              <a:gd name="T50" fmla="*/ 739 w 1872"/>
              <a:gd name="T51" fmla="*/ 2088 h 2240"/>
              <a:gd name="T52" fmla="*/ 1189 w 1872"/>
              <a:gd name="T53" fmla="*/ 2105 h 2240"/>
              <a:gd name="T54" fmla="*/ 1839 w 1872"/>
              <a:gd name="T55" fmla="*/ 1875 h 2240"/>
              <a:gd name="T56" fmla="*/ 742 w 1872"/>
              <a:gd name="T57" fmla="*/ 527 h 2240"/>
              <a:gd name="T58" fmla="*/ 780 w 1872"/>
              <a:gd name="T59" fmla="*/ 437 h 2240"/>
              <a:gd name="T60" fmla="*/ 845 w 1872"/>
              <a:gd name="T61" fmla="*/ 496 h 2240"/>
              <a:gd name="T62" fmla="*/ 725 w 1872"/>
              <a:gd name="T63" fmla="*/ 373 h 2240"/>
              <a:gd name="T64" fmla="*/ 653 w 1872"/>
              <a:gd name="T65" fmla="*/ 1886 h 2240"/>
              <a:gd name="T66" fmla="*/ 296 w 1872"/>
              <a:gd name="T67" fmla="*/ 1548 h 2240"/>
              <a:gd name="T68" fmla="*/ 89 w 1872"/>
              <a:gd name="T69" fmla="*/ 1902 h 2240"/>
              <a:gd name="T70" fmla="*/ 724 w 1872"/>
              <a:gd name="T71" fmla="*/ 2031 h 2240"/>
              <a:gd name="T72" fmla="*/ 1603 w 1872"/>
              <a:gd name="T73" fmla="*/ 1571 h 2240"/>
              <a:gd name="T74" fmla="*/ 1278 w 1872"/>
              <a:gd name="T75" fmla="*/ 1605 h 2240"/>
              <a:gd name="T76" fmla="*/ 1542 w 1872"/>
              <a:gd name="T77" fmla="*/ 2070 h 2240"/>
              <a:gd name="T78" fmla="*/ 1248 w 1872"/>
              <a:gd name="T79" fmla="*/ 1599 h 2240"/>
              <a:gd name="T80" fmla="*/ 1598 w 1872"/>
              <a:gd name="T81" fmla="*/ 1540 h 2240"/>
              <a:gd name="T82" fmla="*/ 1340 w 1872"/>
              <a:gd name="T83" fmla="*/ 984 h 2240"/>
              <a:gd name="T84" fmla="*/ 1138 w 1872"/>
              <a:gd name="T85" fmla="*/ 693 h 2240"/>
              <a:gd name="T86" fmla="*/ 800 w 1872"/>
              <a:gd name="T87" fmla="*/ 791 h 2240"/>
              <a:gd name="T88" fmla="*/ 505 w 1872"/>
              <a:gd name="T89" fmla="*/ 1120 h 2240"/>
              <a:gd name="T90" fmla="*/ 695 w 1872"/>
              <a:gd name="T91" fmla="*/ 1694 h 2240"/>
              <a:gd name="T92" fmla="*/ 716 w 1872"/>
              <a:gd name="T93" fmla="*/ 1920 h 2240"/>
              <a:gd name="T94" fmla="*/ 888 w 1872"/>
              <a:gd name="T95" fmla="*/ 507 h 2240"/>
              <a:gd name="T96" fmla="*/ 1042 w 1872"/>
              <a:gd name="T97" fmla="*/ 738 h 2240"/>
              <a:gd name="T98" fmla="*/ 756 w 1872"/>
              <a:gd name="T99" fmla="*/ 729 h 2240"/>
              <a:gd name="T100" fmla="*/ 845 w 1872"/>
              <a:gd name="T101" fmla="*/ 515 h 2240"/>
              <a:gd name="T102" fmla="*/ 725 w 1872"/>
              <a:gd name="T103" fmla="*/ 667 h 2240"/>
              <a:gd name="T104" fmla="*/ 1087 w 1872"/>
              <a:gd name="T105" fmla="*/ 624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72" h="2240">
                <a:moveTo>
                  <a:pt x="397" y="2117"/>
                </a:moveTo>
                <a:cubicBezTo>
                  <a:pt x="391" y="2130"/>
                  <a:pt x="391" y="2130"/>
                  <a:pt x="391" y="2130"/>
                </a:cubicBezTo>
                <a:cubicBezTo>
                  <a:pt x="391" y="2130"/>
                  <a:pt x="391" y="2130"/>
                  <a:pt x="391" y="2130"/>
                </a:cubicBezTo>
                <a:lnTo>
                  <a:pt x="397" y="2117"/>
                </a:lnTo>
                <a:close/>
                <a:moveTo>
                  <a:pt x="927" y="497"/>
                </a:moveTo>
                <a:cubicBezTo>
                  <a:pt x="946" y="502"/>
                  <a:pt x="964" y="508"/>
                  <a:pt x="982" y="516"/>
                </a:cubicBezTo>
                <a:cubicBezTo>
                  <a:pt x="981" y="509"/>
                  <a:pt x="981" y="502"/>
                  <a:pt x="982" y="495"/>
                </a:cubicBezTo>
                <a:cubicBezTo>
                  <a:pt x="982" y="482"/>
                  <a:pt x="985" y="469"/>
                  <a:pt x="990" y="457"/>
                </a:cubicBezTo>
                <a:cubicBezTo>
                  <a:pt x="994" y="446"/>
                  <a:pt x="1001" y="437"/>
                  <a:pt x="1009" y="429"/>
                </a:cubicBezTo>
                <a:cubicBezTo>
                  <a:pt x="1016" y="423"/>
                  <a:pt x="1024" y="420"/>
                  <a:pt x="1033" y="420"/>
                </a:cubicBezTo>
                <a:cubicBezTo>
                  <a:pt x="1042" y="421"/>
                  <a:pt x="1051" y="424"/>
                  <a:pt x="1057" y="431"/>
                </a:cubicBezTo>
                <a:cubicBezTo>
                  <a:pt x="1065" y="439"/>
                  <a:pt x="1071" y="449"/>
                  <a:pt x="1074" y="460"/>
                </a:cubicBezTo>
                <a:cubicBezTo>
                  <a:pt x="1078" y="472"/>
                  <a:pt x="1080" y="484"/>
                  <a:pt x="1079" y="496"/>
                </a:cubicBezTo>
                <a:cubicBezTo>
                  <a:pt x="1079" y="509"/>
                  <a:pt x="1077" y="522"/>
                  <a:pt x="1072" y="534"/>
                </a:cubicBezTo>
                <a:cubicBezTo>
                  <a:pt x="1067" y="542"/>
                  <a:pt x="1061" y="549"/>
                  <a:pt x="1054" y="554"/>
                </a:cubicBezTo>
                <a:cubicBezTo>
                  <a:pt x="1074" y="561"/>
                  <a:pt x="1074" y="561"/>
                  <a:pt x="1074" y="561"/>
                </a:cubicBezTo>
                <a:cubicBezTo>
                  <a:pt x="1101" y="572"/>
                  <a:pt x="1101" y="572"/>
                  <a:pt x="1101" y="572"/>
                </a:cubicBezTo>
                <a:cubicBezTo>
                  <a:pt x="1109" y="572"/>
                  <a:pt x="1109" y="572"/>
                  <a:pt x="1109" y="572"/>
                </a:cubicBezTo>
                <a:cubicBezTo>
                  <a:pt x="1117" y="562"/>
                  <a:pt x="1123" y="551"/>
                  <a:pt x="1128" y="539"/>
                </a:cubicBezTo>
                <a:cubicBezTo>
                  <a:pt x="1138" y="517"/>
                  <a:pt x="1143" y="493"/>
                  <a:pt x="1142" y="469"/>
                </a:cubicBezTo>
                <a:cubicBezTo>
                  <a:pt x="1143" y="446"/>
                  <a:pt x="1138" y="423"/>
                  <a:pt x="1128" y="402"/>
                </a:cubicBezTo>
                <a:cubicBezTo>
                  <a:pt x="1119" y="382"/>
                  <a:pt x="1105" y="364"/>
                  <a:pt x="1087" y="351"/>
                </a:cubicBezTo>
                <a:cubicBezTo>
                  <a:pt x="1072" y="339"/>
                  <a:pt x="1054" y="333"/>
                  <a:pt x="1035" y="333"/>
                </a:cubicBezTo>
                <a:cubicBezTo>
                  <a:pt x="1015" y="333"/>
                  <a:pt x="996" y="340"/>
                  <a:pt x="980" y="352"/>
                </a:cubicBezTo>
                <a:cubicBezTo>
                  <a:pt x="963" y="366"/>
                  <a:pt x="949" y="383"/>
                  <a:pt x="941" y="404"/>
                </a:cubicBezTo>
                <a:cubicBezTo>
                  <a:pt x="931" y="425"/>
                  <a:pt x="926" y="449"/>
                  <a:pt x="926" y="473"/>
                </a:cubicBezTo>
                <a:cubicBezTo>
                  <a:pt x="927" y="477"/>
                  <a:pt x="927" y="477"/>
                  <a:pt x="927" y="477"/>
                </a:cubicBezTo>
                <a:cubicBezTo>
                  <a:pt x="926" y="484"/>
                  <a:pt x="926" y="491"/>
                  <a:pt x="927" y="497"/>
                </a:cubicBezTo>
                <a:close/>
                <a:moveTo>
                  <a:pt x="1872" y="1876"/>
                </a:moveTo>
                <a:cubicBezTo>
                  <a:pt x="1871" y="1880"/>
                  <a:pt x="1871" y="1880"/>
                  <a:pt x="1871" y="1880"/>
                </a:cubicBezTo>
                <a:cubicBezTo>
                  <a:pt x="1864" y="1925"/>
                  <a:pt x="1835" y="1963"/>
                  <a:pt x="1794" y="1982"/>
                </a:cubicBezTo>
                <a:cubicBezTo>
                  <a:pt x="1793" y="1982"/>
                  <a:pt x="1793" y="1982"/>
                  <a:pt x="1793" y="1982"/>
                </a:cubicBezTo>
                <a:cubicBezTo>
                  <a:pt x="1793" y="1983"/>
                  <a:pt x="1793" y="1983"/>
                  <a:pt x="1793" y="1983"/>
                </a:cubicBezTo>
                <a:cubicBezTo>
                  <a:pt x="1717" y="2013"/>
                  <a:pt x="1648" y="2056"/>
                  <a:pt x="1588" y="2111"/>
                </a:cubicBezTo>
                <a:cubicBezTo>
                  <a:pt x="1533" y="2181"/>
                  <a:pt x="1452" y="2228"/>
                  <a:pt x="1363" y="2239"/>
                </a:cubicBezTo>
                <a:cubicBezTo>
                  <a:pt x="1362" y="2240"/>
                  <a:pt x="1362" y="2240"/>
                  <a:pt x="1362" y="2240"/>
                </a:cubicBezTo>
                <a:cubicBezTo>
                  <a:pt x="1362" y="2240"/>
                  <a:pt x="1362" y="2240"/>
                  <a:pt x="1362" y="2240"/>
                </a:cubicBezTo>
                <a:cubicBezTo>
                  <a:pt x="1356" y="2240"/>
                  <a:pt x="1351" y="2240"/>
                  <a:pt x="1345" y="2240"/>
                </a:cubicBezTo>
                <a:cubicBezTo>
                  <a:pt x="1265" y="2240"/>
                  <a:pt x="1192" y="2193"/>
                  <a:pt x="1160" y="2119"/>
                </a:cubicBezTo>
                <a:cubicBezTo>
                  <a:pt x="1158" y="2116"/>
                  <a:pt x="1157" y="2113"/>
                  <a:pt x="1155" y="2110"/>
                </a:cubicBezTo>
                <a:cubicBezTo>
                  <a:pt x="1155" y="2110"/>
                  <a:pt x="1154" y="2110"/>
                  <a:pt x="1154" y="2110"/>
                </a:cubicBezTo>
                <a:cubicBezTo>
                  <a:pt x="1112" y="2110"/>
                  <a:pt x="1073" y="2104"/>
                  <a:pt x="1039" y="2099"/>
                </a:cubicBezTo>
                <a:cubicBezTo>
                  <a:pt x="1011" y="2095"/>
                  <a:pt x="984" y="2091"/>
                  <a:pt x="961" y="2091"/>
                </a:cubicBezTo>
                <a:cubicBezTo>
                  <a:pt x="956" y="2091"/>
                  <a:pt x="951" y="2091"/>
                  <a:pt x="947" y="2092"/>
                </a:cubicBezTo>
                <a:cubicBezTo>
                  <a:pt x="946" y="2092"/>
                  <a:pt x="946" y="2092"/>
                  <a:pt x="946" y="2092"/>
                </a:cubicBezTo>
                <a:cubicBezTo>
                  <a:pt x="945" y="2092"/>
                  <a:pt x="945" y="2092"/>
                  <a:pt x="945" y="2092"/>
                </a:cubicBezTo>
                <a:cubicBezTo>
                  <a:pt x="898" y="2094"/>
                  <a:pt x="859" y="2102"/>
                  <a:pt x="825" y="2109"/>
                </a:cubicBezTo>
                <a:cubicBezTo>
                  <a:pt x="801" y="2113"/>
                  <a:pt x="780" y="2118"/>
                  <a:pt x="758" y="2119"/>
                </a:cubicBezTo>
                <a:cubicBezTo>
                  <a:pt x="731" y="2163"/>
                  <a:pt x="686" y="2195"/>
                  <a:pt x="634" y="2205"/>
                </a:cubicBezTo>
                <a:cubicBezTo>
                  <a:pt x="634" y="2205"/>
                  <a:pt x="634" y="2205"/>
                  <a:pt x="634" y="2205"/>
                </a:cubicBezTo>
                <a:cubicBezTo>
                  <a:pt x="633" y="2205"/>
                  <a:pt x="633" y="2205"/>
                  <a:pt x="633" y="2205"/>
                </a:cubicBezTo>
                <a:cubicBezTo>
                  <a:pt x="613" y="2208"/>
                  <a:pt x="592" y="2210"/>
                  <a:pt x="571" y="2210"/>
                </a:cubicBezTo>
                <a:cubicBezTo>
                  <a:pt x="511" y="2210"/>
                  <a:pt x="451" y="2196"/>
                  <a:pt x="396" y="2169"/>
                </a:cubicBezTo>
                <a:cubicBezTo>
                  <a:pt x="379" y="2163"/>
                  <a:pt x="379" y="2163"/>
                  <a:pt x="379" y="2163"/>
                </a:cubicBezTo>
                <a:cubicBezTo>
                  <a:pt x="301" y="2134"/>
                  <a:pt x="219" y="2116"/>
                  <a:pt x="136" y="2111"/>
                </a:cubicBezTo>
                <a:cubicBezTo>
                  <a:pt x="135" y="2111"/>
                  <a:pt x="135" y="2111"/>
                  <a:pt x="135" y="2111"/>
                </a:cubicBezTo>
                <a:cubicBezTo>
                  <a:pt x="135" y="2111"/>
                  <a:pt x="135" y="2111"/>
                  <a:pt x="135" y="2111"/>
                </a:cubicBezTo>
                <a:cubicBezTo>
                  <a:pt x="90" y="2106"/>
                  <a:pt x="50" y="2082"/>
                  <a:pt x="26" y="2044"/>
                </a:cubicBezTo>
                <a:cubicBezTo>
                  <a:pt x="25" y="2042"/>
                  <a:pt x="25" y="2042"/>
                  <a:pt x="25" y="2042"/>
                </a:cubicBezTo>
                <a:cubicBezTo>
                  <a:pt x="24" y="2040"/>
                  <a:pt x="24" y="2040"/>
                  <a:pt x="24" y="2040"/>
                </a:cubicBezTo>
                <a:cubicBezTo>
                  <a:pt x="0" y="1989"/>
                  <a:pt x="0" y="1931"/>
                  <a:pt x="21" y="1880"/>
                </a:cubicBezTo>
                <a:cubicBezTo>
                  <a:pt x="26" y="1855"/>
                  <a:pt x="26" y="1830"/>
                  <a:pt x="21" y="1806"/>
                </a:cubicBezTo>
                <a:cubicBezTo>
                  <a:pt x="20" y="1803"/>
                  <a:pt x="20" y="1803"/>
                  <a:pt x="20" y="1803"/>
                </a:cubicBezTo>
                <a:cubicBezTo>
                  <a:pt x="20" y="1801"/>
                  <a:pt x="20" y="1801"/>
                  <a:pt x="20" y="1801"/>
                </a:cubicBezTo>
                <a:cubicBezTo>
                  <a:pt x="19" y="1783"/>
                  <a:pt x="19" y="1766"/>
                  <a:pt x="20" y="1749"/>
                </a:cubicBezTo>
                <a:cubicBezTo>
                  <a:pt x="19" y="1726"/>
                  <a:pt x="25" y="1702"/>
                  <a:pt x="35" y="1682"/>
                </a:cubicBezTo>
                <a:cubicBezTo>
                  <a:pt x="36" y="1681"/>
                  <a:pt x="36" y="1681"/>
                  <a:pt x="36" y="1681"/>
                </a:cubicBezTo>
                <a:cubicBezTo>
                  <a:pt x="36" y="1681"/>
                  <a:pt x="36" y="1681"/>
                  <a:pt x="36" y="1681"/>
                </a:cubicBezTo>
                <a:cubicBezTo>
                  <a:pt x="57" y="1643"/>
                  <a:pt x="92" y="1616"/>
                  <a:pt x="134" y="1604"/>
                </a:cubicBezTo>
                <a:cubicBezTo>
                  <a:pt x="135" y="1604"/>
                  <a:pt x="135" y="1604"/>
                  <a:pt x="135" y="1604"/>
                </a:cubicBezTo>
                <a:cubicBezTo>
                  <a:pt x="135" y="1604"/>
                  <a:pt x="135" y="1604"/>
                  <a:pt x="135" y="1604"/>
                </a:cubicBezTo>
                <a:cubicBezTo>
                  <a:pt x="156" y="1599"/>
                  <a:pt x="176" y="1590"/>
                  <a:pt x="193" y="1577"/>
                </a:cubicBezTo>
                <a:cubicBezTo>
                  <a:pt x="200" y="1569"/>
                  <a:pt x="208" y="1558"/>
                  <a:pt x="216" y="1547"/>
                </a:cubicBezTo>
                <a:cubicBezTo>
                  <a:pt x="226" y="1533"/>
                  <a:pt x="237" y="1517"/>
                  <a:pt x="251" y="1503"/>
                </a:cubicBezTo>
                <a:cubicBezTo>
                  <a:pt x="251" y="1503"/>
                  <a:pt x="251" y="1503"/>
                  <a:pt x="252" y="1502"/>
                </a:cubicBezTo>
                <a:cubicBezTo>
                  <a:pt x="245" y="1426"/>
                  <a:pt x="255" y="1349"/>
                  <a:pt x="281" y="1277"/>
                </a:cubicBezTo>
                <a:cubicBezTo>
                  <a:pt x="281" y="1277"/>
                  <a:pt x="281" y="1277"/>
                  <a:pt x="281" y="1277"/>
                </a:cubicBezTo>
                <a:cubicBezTo>
                  <a:pt x="281" y="1276"/>
                  <a:pt x="281" y="1276"/>
                  <a:pt x="281" y="1276"/>
                </a:cubicBezTo>
                <a:cubicBezTo>
                  <a:pt x="340" y="1122"/>
                  <a:pt x="425" y="981"/>
                  <a:pt x="533" y="857"/>
                </a:cubicBezTo>
                <a:cubicBezTo>
                  <a:pt x="587" y="783"/>
                  <a:pt x="618" y="696"/>
                  <a:pt x="622" y="604"/>
                </a:cubicBezTo>
                <a:cubicBezTo>
                  <a:pt x="623" y="583"/>
                  <a:pt x="621" y="555"/>
                  <a:pt x="619" y="522"/>
                </a:cubicBezTo>
                <a:cubicBezTo>
                  <a:pt x="613" y="434"/>
                  <a:pt x="605" y="314"/>
                  <a:pt x="641" y="210"/>
                </a:cubicBezTo>
                <a:cubicBezTo>
                  <a:pt x="685" y="83"/>
                  <a:pt x="785" y="13"/>
                  <a:pt x="939" y="0"/>
                </a:cubicBezTo>
                <a:cubicBezTo>
                  <a:pt x="940" y="0"/>
                  <a:pt x="940" y="0"/>
                  <a:pt x="940" y="0"/>
                </a:cubicBezTo>
                <a:cubicBezTo>
                  <a:pt x="941" y="0"/>
                  <a:pt x="941" y="0"/>
                  <a:pt x="941" y="0"/>
                </a:cubicBezTo>
                <a:cubicBezTo>
                  <a:pt x="986" y="0"/>
                  <a:pt x="986" y="0"/>
                  <a:pt x="986" y="0"/>
                </a:cubicBezTo>
                <a:cubicBezTo>
                  <a:pt x="1088" y="0"/>
                  <a:pt x="1169" y="30"/>
                  <a:pt x="1227" y="89"/>
                </a:cubicBezTo>
                <a:cubicBezTo>
                  <a:pt x="1346" y="210"/>
                  <a:pt x="1343" y="423"/>
                  <a:pt x="1341" y="564"/>
                </a:cubicBezTo>
                <a:cubicBezTo>
                  <a:pt x="1341" y="572"/>
                  <a:pt x="1341" y="580"/>
                  <a:pt x="1341" y="588"/>
                </a:cubicBezTo>
                <a:cubicBezTo>
                  <a:pt x="1349" y="695"/>
                  <a:pt x="1396" y="796"/>
                  <a:pt x="1473" y="871"/>
                </a:cubicBezTo>
                <a:cubicBezTo>
                  <a:pt x="1474" y="872"/>
                  <a:pt x="1474" y="872"/>
                  <a:pt x="1474" y="872"/>
                </a:cubicBezTo>
                <a:cubicBezTo>
                  <a:pt x="1474" y="873"/>
                  <a:pt x="1474" y="873"/>
                  <a:pt x="1474" y="873"/>
                </a:cubicBezTo>
                <a:cubicBezTo>
                  <a:pt x="1561" y="969"/>
                  <a:pt x="1629" y="1079"/>
                  <a:pt x="1678" y="1198"/>
                </a:cubicBezTo>
                <a:cubicBezTo>
                  <a:pt x="1723" y="1305"/>
                  <a:pt x="1732" y="1424"/>
                  <a:pt x="1703" y="1536"/>
                </a:cubicBezTo>
                <a:cubicBezTo>
                  <a:pt x="1709" y="1540"/>
                  <a:pt x="1715" y="1545"/>
                  <a:pt x="1720" y="1550"/>
                </a:cubicBezTo>
                <a:cubicBezTo>
                  <a:pt x="1721" y="1550"/>
                  <a:pt x="1721" y="1550"/>
                  <a:pt x="1721" y="1550"/>
                </a:cubicBezTo>
                <a:cubicBezTo>
                  <a:pt x="1722" y="1551"/>
                  <a:pt x="1722" y="1551"/>
                  <a:pt x="1722" y="1551"/>
                </a:cubicBezTo>
                <a:cubicBezTo>
                  <a:pt x="1751" y="1581"/>
                  <a:pt x="1770" y="1620"/>
                  <a:pt x="1775" y="1660"/>
                </a:cubicBezTo>
                <a:cubicBezTo>
                  <a:pt x="1778" y="1684"/>
                  <a:pt x="1786" y="1707"/>
                  <a:pt x="1799" y="1727"/>
                </a:cubicBezTo>
                <a:cubicBezTo>
                  <a:pt x="1841" y="1765"/>
                  <a:pt x="1866" y="1816"/>
                  <a:pt x="1871" y="1872"/>
                </a:cubicBezTo>
                <a:lnTo>
                  <a:pt x="1872" y="1876"/>
                </a:lnTo>
                <a:close/>
                <a:moveTo>
                  <a:pt x="1839" y="1875"/>
                </a:moveTo>
                <a:cubicBezTo>
                  <a:pt x="1835" y="1826"/>
                  <a:pt x="1812" y="1780"/>
                  <a:pt x="1774" y="1748"/>
                </a:cubicBezTo>
                <a:cubicBezTo>
                  <a:pt x="1758" y="1723"/>
                  <a:pt x="1747" y="1694"/>
                  <a:pt x="1743" y="1665"/>
                </a:cubicBezTo>
                <a:cubicBezTo>
                  <a:pt x="1739" y="1630"/>
                  <a:pt x="1723" y="1598"/>
                  <a:pt x="1699" y="1573"/>
                </a:cubicBezTo>
                <a:cubicBezTo>
                  <a:pt x="1694" y="1568"/>
                  <a:pt x="1688" y="1564"/>
                  <a:pt x="1682" y="1561"/>
                </a:cubicBezTo>
                <a:cubicBezTo>
                  <a:pt x="1676" y="1557"/>
                  <a:pt x="1671" y="1554"/>
                  <a:pt x="1665" y="1552"/>
                </a:cubicBezTo>
                <a:cubicBezTo>
                  <a:pt x="1700" y="1440"/>
                  <a:pt x="1694" y="1319"/>
                  <a:pt x="1648" y="1211"/>
                </a:cubicBezTo>
                <a:cubicBezTo>
                  <a:pt x="1601" y="1095"/>
                  <a:pt x="1534" y="988"/>
                  <a:pt x="1451" y="894"/>
                </a:cubicBezTo>
                <a:cubicBezTo>
                  <a:pt x="1368" y="813"/>
                  <a:pt x="1317" y="705"/>
                  <a:pt x="1309" y="589"/>
                </a:cubicBezTo>
                <a:cubicBezTo>
                  <a:pt x="1311" y="395"/>
                  <a:pt x="1331" y="32"/>
                  <a:pt x="986" y="32"/>
                </a:cubicBezTo>
                <a:cubicBezTo>
                  <a:pt x="941" y="32"/>
                  <a:pt x="941" y="32"/>
                  <a:pt x="941" y="32"/>
                </a:cubicBezTo>
                <a:cubicBezTo>
                  <a:pt x="557" y="63"/>
                  <a:pt x="659" y="469"/>
                  <a:pt x="654" y="605"/>
                </a:cubicBezTo>
                <a:cubicBezTo>
                  <a:pt x="650" y="703"/>
                  <a:pt x="616" y="798"/>
                  <a:pt x="558" y="877"/>
                </a:cubicBezTo>
                <a:cubicBezTo>
                  <a:pt x="452" y="998"/>
                  <a:pt x="369" y="1137"/>
                  <a:pt x="311" y="1288"/>
                </a:cubicBezTo>
                <a:cubicBezTo>
                  <a:pt x="285" y="1360"/>
                  <a:pt x="276" y="1438"/>
                  <a:pt x="285" y="1514"/>
                </a:cubicBezTo>
                <a:cubicBezTo>
                  <a:pt x="281" y="1517"/>
                  <a:pt x="278" y="1521"/>
                  <a:pt x="275" y="1524"/>
                </a:cubicBezTo>
                <a:cubicBezTo>
                  <a:pt x="251" y="1549"/>
                  <a:pt x="234" y="1580"/>
                  <a:pt x="214" y="1600"/>
                </a:cubicBezTo>
                <a:cubicBezTo>
                  <a:pt x="193" y="1617"/>
                  <a:pt x="169" y="1629"/>
                  <a:pt x="143" y="1635"/>
                </a:cubicBezTo>
                <a:cubicBezTo>
                  <a:pt x="109" y="1644"/>
                  <a:pt x="81" y="1666"/>
                  <a:pt x="64" y="1697"/>
                </a:cubicBezTo>
                <a:cubicBezTo>
                  <a:pt x="55" y="1713"/>
                  <a:pt x="51" y="1731"/>
                  <a:pt x="52" y="1749"/>
                </a:cubicBezTo>
                <a:cubicBezTo>
                  <a:pt x="51" y="1766"/>
                  <a:pt x="51" y="1782"/>
                  <a:pt x="52" y="1799"/>
                </a:cubicBezTo>
                <a:cubicBezTo>
                  <a:pt x="58" y="1829"/>
                  <a:pt x="58" y="1860"/>
                  <a:pt x="52" y="1890"/>
                </a:cubicBezTo>
                <a:cubicBezTo>
                  <a:pt x="33" y="1933"/>
                  <a:pt x="33" y="1983"/>
                  <a:pt x="53" y="2026"/>
                </a:cubicBezTo>
                <a:cubicBezTo>
                  <a:pt x="72" y="2056"/>
                  <a:pt x="103" y="2076"/>
                  <a:pt x="138" y="2079"/>
                </a:cubicBezTo>
                <a:cubicBezTo>
                  <a:pt x="224" y="2085"/>
                  <a:pt x="309" y="2103"/>
                  <a:pt x="390" y="2133"/>
                </a:cubicBezTo>
                <a:cubicBezTo>
                  <a:pt x="391" y="2130"/>
                  <a:pt x="391" y="2130"/>
                  <a:pt x="391" y="2130"/>
                </a:cubicBezTo>
                <a:cubicBezTo>
                  <a:pt x="446" y="2161"/>
                  <a:pt x="508" y="2178"/>
                  <a:pt x="571" y="2178"/>
                </a:cubicBezTo>
                <a:cubicBezTo>
                  <a:pt x="590" y="2178"/>
                  <a:pt x="609" y="2176"/>
                  <a:pt x="628" y="2173"/>
                </a:cubicBezTo>
                <a:cubicBezTo>
                  <a:pt x="677" y="2164"/>
                  <a:pt x="718" y="2132"/>
                  <a:pt x="739" y="2088"/>
                </a:cubicBezTo>
                <a:cubicBezTo>
                  <a:pt x="792" y="2088"/>
                  <a:pt x="851" y="2065"/>
                  <a:pt x="944" y="2060"/>
                </a:cubicBezTo>
                <a:cubicBezTo>
                  <a:pt x="950" y="2060"/>
                  <a:pt x="955" y="2059"/>
                  <a:pt x="961" y="2059"/>
                </a:cubicBezTo>
                <a:cubicBezTo>
                  <a:pt x="1016" y="2059"/>
                  <a:pt x="1081" y="2078"/>
                  <a:pt x="1154" y="2078"/>
                </a:cubicBezTo>
                <a:cubicBezTo>
                  <a:pt x="1162" y="2078"/>
                  <a:pt x="1170" y="2078"/>
                  <a:pt x="1178" y="2077"/>
                </a:cubicBezTo>
                <a:cubicBezTo>
                  <a:pt x="1180" y="2087"/>
                  <a:pt x="1184" y="2096"/>
                  <a:pt x="1189" y="2105"/>
                </a:cubicBezTo>
                <a:cubicBezTo>
                  <a:pt x="1216" y="2168"/>
                  <a:pt x="1278" y="2208"/>
                  <a:pt x="1345" y="2208"/>
                </a:cubicBezTo>
                <a:cubicBezTo>
                  <a:pt x="1350" y="2208"/>
                  <a:pt x="1354" y="2208"/>
                  <a:pt x="1359" y="2208"/>
                </a:cubicBezTo>
                <a:cubicBezTo>
                  <a:pt x="1441" y="2197"/>
                  <a:pt x="1514" y="2155"/>
                  <a:pt x="1564" y="2089"/>
                </a:cubicBezTo>
                <a:cubicBezTo>
                  <a:pt x="1628" y="2031"/>
                  <a:pt x="1701" y="1985"/>
                  <a:pt x="1781" y="1953"/>
                </a:cubicBezTo>
                <a:cubicBezTo>
                  <a:pt x="1812" y="1939"/>
                  <a:pt x="1834" y="1909"/>
                  <a:pt x="1839" y="1875"/>
                </a:cubicBezTo>
                <a:close/>
                <a:moveTo>
                  <a:pt x="705" y="534"/>
                </a:moveTo>
                <a:cubicBezTo>
                  <a:pt x="710" y="548"/>
                  <a:pt x="718" y="561"/>
                  <a:pt x="729" y="572"/>
                </a:cubicBezTo>
                <a:cubicBezTo>
                  <a:pt x="742" y="563"/>
                  <a:pt x="742" y="563"/>
                  <a:pt x="742" y="563"/>
                </a:cubicBezTo>
                <a:cubicBezTo>
                  <a:pt x="757" y="550"/>
                  <a:pt x="757" y="550"/>
                  <a:pt x="757" y="550"/>
                </a:cubicBezTo>
                <a:cubicBezTo>
                  <a:pt x="750" y="544"/>
                  <a:pt x="745" y="536"/>
                  <a:pt x="742" y="527"/>
                </a:cubicBezTo>
                <a:cubicBezTo>
                  <a:pt x="738" y="518"/>
                  <a:pt x="735" y="508"/>
                  <a:pt x="735" y="497"/>
                </a:cubicBezTo>
                <a:cubicBezTo>
                  <a:pt x="733" y="487"/>
                  <a:pt x="733" y="476"/>
                  <a:pt x="735" y="466"/>
                </a:cubicBezTo>
                <a:cubicBezTo>
                  <a:pt x="736" y="457"/>
                  <a:pt x="740" y="448"/>
                  <a:pt x="745" y="441"/>
                </a:cubicBezTo>
                <a:cubicBezTo>
                  <a:pt x="749" y="435"/>
                  <a:pt x="756" y="432"/>
                  <a:pt x="763" y="431"/>
                </a:cubicBezTo>
                <a:cubicBezTo>
                  <a:pt x="769" y="431"/>
                  <a:pt x="775" y="433"/>
                  <a:pt x="780" y="437"/>
                </a:cubicBezTo>
                <a:cubicBezTo>
                  <a:pt x="786" y="444"/>
                  <a:pt x="791" y="452"/>
                  <a:pt x="794" y="460"/>
                </a:cubicBezTo>
                <a:cubicBezTo>
                  <a:pt x="799" y="470"/>
                  <a:pt x="801" y="480"/>
                  <a:pt x="802" y="490"/>
                </a:cubicBezTo>
                <a:cubicBezTo>
                  <a:pt x="802" y="498"/>
                  <a:pt x="802" y="506"/>
                  <a:pt x="802" y="514"/>
                </a:cubicBezTo>
                <a:cubicBezTo>
                  <a:pt x="813" y="506"/>
                  <a:pt x="824" y="500"/>
                  <a:pt x="837" y="496"/>
                </a:cubicBezTo>
                <a:cubicBezTo>
                  <a:pt x="845" y="496"/>
                  <a:pt x="845" y="496"/>
                  <a:pt x="845" y="496"/>
                </a:cubicBezTo>
                <a:cubicBezTo>
                  <a:pt x="846" y="488"/>
                  <a:pt x="846" y="479"/>
                  <a:pt x="845" y="470"/>
                </a:cubicBezTo>
                <a:cubicBezTo>
                  <a:pt x="844" y="449"/>
                  <a:pt x="840" y="429"/>
                  <a:pt x="831" y="410"/>
                </a:cubicBezTo>
                <a:cubicBezTo>
                  <a:pt x="825" y="394"/>
                  <a:pt x="814" y="380"/>
                  <a:pt x="801" y="369"/>
                </a:cubicBezTo>
                <a:cubicBezTo>
                  <a:pt x="790" y="359"/>
                  <a:pt x="777" y="354"/>
                  <a:pt x="764" y="354"/>
                </a:cubicBezTo>
                <a:cubicBezTo>
                  <a:pt x="749" y="355"/>
                  <a:pt x="735" y="362"/>
                  <a:pt x="725" y="373"/>
                </a:cubicBezTo>
                <a:cubicBezTo>
                  <a:pt x="713" y="386"/>
                  <a:pt x="704" y="401"/>
                  <a:pt x="699" y="418"/>
                </a:cubicBezTo>
                <a:cubicBezTo>
                  <a:pt x="693" y="438"/>
                  <a:pt x="691" y="459"/>
                  <a:pt x="692" y="479"/>
                </a:cubicBezTo>
                <a:cubicBezTo>
                  <a:pt x="690" y="475"/>
                  <a:pt x="690" y="475"/>
                  <a:pt x="690" y="475"/>
                </a:cubicBezTo>
                <a:cubicBezTo>
                  <a:pt x="691" y="495"/>
                  <a:pt x="696" y="515"/>
                  <a:pt x="705" y="534"/>
                </a:cubicBezTo>
                <a:close/>
                <a:moveTo>
                  <a:pt x="653" y="1886"/>
                </a:moveTo>
                <a:cubicBezTo>
                  <a:pt x="612" y="1840"/>
                  <a:pt x="576" y="1790"/>
                  <a:pt x="544" y="1737"/>
                </a:cubicBezTo>
                <a:cubicBezTo>
                  <a:pt x="462" y="1586"/>
                  <a:pt x="462" y="1586"/>
                  <a:pt x="462" y="1586"/>
                </a:cubicBezTo>
                <a:cubicBezTo>
                  <a:pt x="441" y="1552"/>
                  <a:pt x="409" y="1528"/>
                  <a:pt x="371" y="1518"/>
                </a:cubicBezTo>
                <a:cubicBezTo>
                  <a:pt x="356" y="1518"/>
                  <a:pt x="356" y="1518"/>
                  <a:pt x="356" y="1518"/>
                </a:cubicBezTo>
                <a:cubicBezTo>
                  <a:pt x="332" y="1519"/>
                  <a:pt x="310" y="1530"/>
                  <a:pt x="296" y="1548"/>
                </a:cubicBezTo>
                <a:cubicBezTo>
                  <a:pt x="276" y="1570"/>
                  <a:pt x="259" y="1600"/>
                  <a:pt x="235" y="1625"/>
                </a:cubicBezTo>
                <a:cubicBezTo>
                  <a:pt x="211" y="1646"/>
                  <a:pt x="183" y="1660"/>
                  <a:pt x="152" y="1667"/>
                </a:cubicBezTo>
                <a:cubicBezTo>
                  <a:pt x="125" y="1673"/>
                  <a:pt x="103" y="1691"/>
                  <a:pt x="89" y="1715"/>
                </a:cubicBezTo>
                <a:cubicBezTo>
                  <a:pt x="80" y="1742"/>
                  <a:pt x="80" y="1772"/>
                  <a:pt x="89" y="1800"/>
                </a:cubicBezTo>
                <a:cubicBezTo>
                  <a:pt x="97" y="1834"/>
                  <a:pt x="97" y="1869"/>
                  <a:pt x="89" y="1902"/>
                </a:cubicBezTo>
                <a:cubicBezTo>
                  <a:pt x="71" y="1937"/>
                  <a:pt x="67" y="1977"/>
                  <a:pt x="78" y="2015"/>
                </a:cubicBezTo>
                <a:cubicBezTo>
                  <a:pt x="94" y="2036"/>
                  <a:pt x="117" y="2049"/>
                  <a:pt x="144" y="2052"/>
                </a:cubicBezTo>
                <a:cubicBezTo>
                  <a:pt x="233" y="2057"/>
                  <a:pt x="320" y="2075"/>
                  <a:pt x="404" y="2107"/>
                </a:cubicBezTo>
                <a:cubicBezTo>
                  <a:pt x="469" y="2146"/>
                  <a:pt x="546" y="2160"/>
                  <a:pt x="621" y="2149"/>
                </a:cubicBezTo>
                <a:cubicBezTo>
                  <a:pt x="679" y="2140"/>
                  <a:pt x="723" y="2090"/>
                  <a:pt x="724" y="2031"/>
                </a:cubicBezTo>
                <a:cubicBezTo>
                  <a:pt x="719" y="2030"/>
                  <a:pt x="719" y="2030"/>
                  <a:pt x="719" y="2030"/>
                </a:cubicBezTo>
                <a:cubicBezTo>
                  <a:pt x="713" y="1976"/>
                  <a:pt x="690" y="1926"/>
                  <a:pt x="653" y="1886"/>
                </a:cubicBezTo>
                <a:close/>
                <a:moveTo>
                  <a:pt x="1715" y="1673"/>
                </a:moveTo>
                <a:cubicBezTo>
                  <a:pt x="1712" y="1643"/>
                  <a:pt x="1700" y="1615"/>
                  <a:pt x="1680" y="1593"/>
                </a:cubicBezTo>
                <a:cubicBezTo>
                  <a:pt x="1659" y="1575"/>
                  <a:pt x="1631" y="1567"/>
                  <a:pt x="1603" y="1571"/>
                </a:cubicBezTo>
                <a:cubicBezTo>
                  <a:pt x="1584" y="1571"/>
                  <a:pt x="1584" y="1571"/>
                  <a:pt x="1584" y="1571"/>
                </a:cubicBezTo>
                <a:cubicBezTo>
                  <a:pt x="1543" y="1618"/>
                  <a:pt x="1483" y="1643"/>
                  <a:pt x="1421" y="1639"/>
                </a:cubicBezTo>
                <a:cubicBezTo>
                  <a:pt x="1370" y="1619"/>
                  <a:pt x="1339" y="1569"/>
                  <a:pt x="1341" y="1514"/>
                </a:cubicBezTo>
                <a:cubicBezTo>
                  <a:pt x="1336" y="1514"/>
                  <a:pt x="1336" y="1514"/>
                  <a:pt x="1336" y="1514"/>
                </a:cubicBezTo>
                <a:cubicBezTo>
                  <a:pt x="1305" y="1535"/>
                  <a:pt x="1284" y="1568"/>
                  <a:pt x="1278" y="1605"/>
                </a:cubicBezTo>
                <a:cubicBezTo>
                  <a:pt x="1268" y="1659"/>
                  <a:pt x="1261" y="1715"/>
                  <a:pt x="1260" y="1770"/>
                </a:cubicBezTo>
                <a:cubicBezTo>
                  <a:pt x="1252" y="1829"/>
                  <a:pt x="1238" y="1886"/>
                  <a:pt x="1219" y="1942"/>
                </a:cubicBezTo>
                <a:cubicBezTo>
                  <a:pt x="1199" y="1991"/>
                  <a:pt x="1197" y="2046"/>
                  <a:pt x="1213" y="2096"/>
                </a:cubicBezTo>
                <a:cubicBezTo>
                  <a:pt x="1238" y="2154"/>
                  <a:pt x="1299" y="2188"/>
                  <a:pt x="1361" y="2179"/>
                </a:cubicBezTo>
                <a:cubicBezTo>
                  <a:pt x="1433" y="2167"/>
                  <a:pt x="1498" y="2128"/>
                  <a:pt x="1542" y="2070"/>
                </a:cubicBezTo>
                <a:cubicBezTo>
                  <a:pt x="1607" y="2008"/>
                  <a:pt x="1682" y="1960"/>
                  <a:pt x="1765" y="1927"/>
                </a:cubicBezTo>
                <a:cubicBezTo>
                  <a:pt x="1794" y="1910"/>
                  <a:pt x="1812" y="1894"/>
                  <a:pt x="1814" y="1872"/>
                </a:cubicBezTo>
                <a:cubicBezTo>
                  <a:pt x="1816" y="1851"/>
                  <a:pt x="1801" y="1817"/>
                  <a:pt x="1757" y="1768"/>
                </a:cubicBezTo>
                <a:cubicBezTo>
                  <a:pt x="1736" y="1740"/>
                  <a:pt x="1722" y="1707"/>
                  <a:pt x="1715" y="1673"/>
                </a:cubicBezTo>
                <a:close/>
                <a:moveTo>
                  <a:pt x="1248" y="1599"/>
                </a:moveTo>
                <a:cubicBezTo>
                  <a:pt x="1256" y="1554"/>
                  <a:pt x="1282" y="1514"/>
                  <a:pt x="1321" y="1491"/>
                </a:cubicBezTo>
                <a:cubicBezTo>
                  <a:pt x="1340" y="1482"/>
                  <a:pt x="1340" y="1482"/>
                  <a:pt x="1340" y="1482"/>
                </a:cubicBezTo>
                <a:cubicBezTo>
                  <a:pt x="1340" y="1478"/>
                  <a:pt x="1340" y="1474"/>
                  <a:pt x="1340" y="1470"/>
                </a:cubicBezTo>
                <a:cubicBezTo>
                  <a:pt x="1352" y="1396"/>
                  <a:pt x="1422" y="1393"/>
                  <a:pt x="1501" y="1429"/>
                </a:cubicBezTo>
                <a:cubicBezTo>
                  <a:pt x="1581" y="1465"/>
                  <a:pt x="1612" y="1497"/>
                  <a:pt x="1598" y="1540"/>
                </a:cubicBezTo>
                <a:cubicBezTo>
                  <a:pt x="1616" y="1540"/>
                  <a:pt x="1616" y="1540"/>
                  <a:pt x="1616" y="1540"/>
                </a:cubicBezTo>
                <a:cubicBezTo>
                  <a:pt x="1633" y="1485"/>
                  <a:pt x="1595" y="1445"/>
                  <a:pt x="1504" y="1400"/>
                </a:cubicBezTo>
                <a:cubicBezTo>
                  <a:pt x="1485" y="1392"/>
                  <a:pt x="1485" y="1392"/>
                  <a:pt x="1485" y="1392"/>
                </a:cubicBezTo>
                <a:cubicBezTo>
                  <a:pt x="1497" y="1342"/>
                  <a:pt x="1497" y="1290"/>
                  <a:pt x="1485" y="1241"/>
                </a:cubicBezTo>
                <a:cubicBezTo>
                  <a:pt x="1462" y="1143"/>
                  <a:pt x="1412" y="1054"/>
                  <a:pt x="1340" y="984"/>
                </a:cubicBezTo>
                <a:cubicBezTo>
                  <a:pt x="1330" y="984"/>
                  <a:pt x="1331" y="992"/>
                  <a:pt x="1351" y="1012"/>
                </a:cubicBezTo>
                <a:cubicBezTo>
                  <a:pt x="1448" y="1106"/>
                  <a:pt x="1486" y="1245"/>
                  <a:pt x="1451" y="1375"/>
                </a:cubicBezTo>
                <a:cubicBezTo>
                  <a:pt x="1435" y="1371"/>
                  <a:pt x="1419" y="1369"/>
                  <a:pt x="1403" y="1369"/>
                </a:cubicBezTo>
                <a:cubicBezTo>
                  <a:pt x="1384" y="1274"/>
                  <a:pt x="1351" y="1182"/>
                  <a:pt x="1304" y="1097"/>
                </a:cubicBezTo>
                <a:cubicBezTo>
                  <a:pt x="1235" y="969"/>
                  <a:pt x="1179" y="833"/>
                  <a:pt x="1138" y="693"/>
                </a:cubicBezTo>
                <a:cubicBezTo>
                  <a:pt x="1115" y="723"/>
                  <a:pt x="1083" y="746"/>
                  <a:pt x="1047" y="757"/>
                </a:cubicBezTo>
                <a:cubicBezTo>
                  <a:pt x="1024" y="768"/>
                  <a:pt x="1001" y="781"/>
                  <a:pt x="980" y="796"/>
                </a:cubicBezTo>
                <a:cubicBezTo>
                  <a:pt x="953" y="812"/>
                  <a:pt x="922" y="821"/>
                  <a:pt x="890" y="822"/>
                </a:cubicBezTo>
                <a:cubicBezTo>
                  <a:pt x="879" y="822"/>
                  <a:pt x="879" y="822"/>
                  <a:pt x="879" y="822"/>
                </a:cubicBezTo>
                <a:cubicBezTo>
                  <a:pt x="850" y="821"/>
                  <a:pt x="822" y="810"/>
                  <a:pt x="800" y="791"/>
                </a:cubicBezTo>
                <a:cubicBezTo>
                  <a:pt x="783" y="775"/>
                  <a:pt x="765" y="761"/>
                  <a:pt x="746" y="747"/>
                </a:cubicBezTo>
                <a:cubicBezTo>
                  <a:pt x="737" y="742"/>
                  <a:pt x="728" y="737"/>
                  <a:pt x="720" y="730"/>
                </a:cubicBezTo>
                <a:cubicBezTo>
                  <a:pt x="711" y="891"/>
                  <a:pt x="604" y="1093"/>
                  <a:pt x="552" y="1209"/>
                </a:cubicBezTo>
                <a:cubicBezTo>
                  <a:pt x="517" y="1292"/>
                  <a:pt x="497" y="1380"/>
                  <a:pt x="493" y="1470"/>
                </a:cubicBezTo>
                <a:cubicBezTo>
                  <a:pt x="401" y="1347"/>
                  <a:pt x="468" y="1197"/>
                  <a:pt x="505" y="1120"/>
                </a:cubicBezTo>
                <a:cubicBezTo>
                  <a:pt x="542" y="1043"/>
                  <a:pt x="551" y="1022"/>
                  <a:pt x="542" y="1029"/>
                </a:cubicBezTo>
                <a:cubicBezTo>
                  <a:pt x="491" y="1106"/>
                  <a:pt x="452" y="1191"/>
                  <a:pt x="427" y="1280"/>
                </a:cubicBezTo>
                <a:cubicBezTo>
                  <a:pt x="414" y="1329"/>
                  <a:pt x="414" y="1380"/>
                  <a:pt x="427" y="1429"/>
                </a:cubicBezTo>
                <a:cubicBezTo>
                  <a:pt x="446" y="1483"/>
                  <a:pt x="483" y="1528"/>
                  <a:pt x="532" y="1556"/>
                </a:cubicBezTo>
                <a:cubicBezTo>
                  <a:pt x="595" y="1591"/>
                  <a:pt x="650" y="1638"/>
                  <a:pt x="695" y="1694"/>
                </a:cubicBezTo>
                <a:cubicBezTo>
                  <a:pt x="722" y="1722"/>
                  <a:pt x="733" y="1761"/>
                  <a:pt x="726" y="1800"/>
                </a:cubicBezTo>
                <a:cubicBezTo>
                  <a:pt x="721" y="1813"/>
                  <a:pt x="711" y="1824"/>
                  <a:pt x="697" y="1830"/>
                </a:cubicBezTo>
                <a:cubicBezTo>
                  <a:pt x="684" y="1835"/>
                  <a:pt x="670" y="1838"/>
                  <a:pt x="656" y="1838"/>
                </a:cubicBezTo>
                <a:cubicBezTo>
                  <a:pt x="680" y="1870"/>
                  <a:pt x="680" y="1870"/>
                  <a:pt x="680" y="1870"/>
                </a:cubicBezTo>
                <a:cubicBezTo>
                  <a:pt x="693" y="1887"/>
                  <a:pt x="706" y="1903"/>
                  <a:pt x="716" y="1920"/>
                </a:cubicBezTo>
                <a:cubicBezTo>
                  <a:pt x="868" y="2015"/>
                  <a:pt x="1062" y="2003"/>
                  <a:pt x="1201" y="1891"/>
                </a:cubicBezTo>
                <a:cubicBezTo>
                  <a:pt x="1215" y="1851"/>
                  <a:pt x="1224" y="1810"/>
                  <a:pt x="1230" y="1768"/>
                </a:cubicBezTo>
                <a:cubicBezTo>
                  <a:pt x="1231" y="1711"/>
                  <a:pt x="1237" y="1654"/>
                  <a:pt x="1248" y="1599"/>
                </a:cubicBezTo>
                <a:close/>
                <a:moveTo>
                  <a:pt x="845" y="515"/>
                </a:moveTo>
                <a:cubicBezTo>
                  <a:pt x="859" y="510"/>
                  <a:pt x="873" y="507"/>
                  <a:pt x="888" y="507"/>
                </a:cubicBezTo>
                <a:cubicBezTo>
                  <a:pt x="927" y="509"/>
                  <a:pt x="966" y="522"/>
                  <a:pt x="998" y="545"/>
                </a:cubicBezTo>
                <a:cubicBezTo>
                  <a:pt x="1029" y="561"/>
                  <a:pt x="1061" y="574"/>
                  <a:pt x="1094" y="585"/>
                </a:cubicBezTo>
                <a:cubicBezTo>
                  <a:pt x="1112" y="591"/>
                  <a:pt x="1128" y="604"/>
                  <a:pt x="1138" y="620"/>
                </a:cubicBezTo>
                <a:cubicBezTo>
                  <a:pt x="1144" y="633"/>
                  <a:pt x="1144" y="649"/>
                  <a:pt x="1138" y="662"/>
                </a:cubicBezTo>
                <a:cubicBezTo>
                  <a:pt x="1119" y="701"/>
                  <a:pt x="1083" y="728"/>
                  <a:pt x="1042" y="738"/>
                </a:cubicBezTo>
                <a:cubicBezTo>
                  <a:pt x="1017" y="749"/>
                  <a:pt x="994" y="763"/>
                  <a:pt x="972" y="778"/>
                </a:cubicBezTo>
                <a:cubicBezTo>
                  <a:pt x="945" y="795"/>
                  <a:pt x="913" y="804"/>
                  <a:pt x="881" y="802"/>
                </a:cubicBezTo>
                <a:cubicBezTo>
                  <a:pt x="867" y="802"/>
                  <a:pt x="853" y="798"/>
                  <a:pt x="841" y="793"/>
                </a:cubicBezTo>
                <a:cubicBezTo>
                  <a:pt x="830" y="788"/>
                  <a:pt x="820" y="782"/>
                  <a:pt x="812" y="775"/>
                </a:cubicBezTo>
                <a:cubicBezTo>
                  <a:pt x="794" y="758"/>
                  <a:pt x="776" y="743"/>
                  <a:pt x="756" y="729"/>
                </a:cubicBezTo>
                <a:cubicBezTo>
                  <a:pt x="728" y="717"/>
                  <a:pt x="705" y="693"/>
                  <a:pt x="694" y="664"/>
                </a:cubicBezTo>
                <a:cubicBezTo>
                  <a:pt x="686" y="645"/>
                  <a:pt x="693" y="624"/>
                  <a:pt x="709" y="612"/>
                </a:cubicBezTo>
                <a:cubicBezTo>
                  <a:pt x="753" y="580"/>
                  <a:pt x="753" y="580"/>
                  <a:pt x="753" y="580"/>
                </a:cubicBezTo>
                <a:cubicBezTo>
                  <a:pt x="769" y="568"/>
                  <a:pt x="769" y="568"/>
                  <a:pt x="769" y="568"/>
                </a:cubicBezTo>
                <a:cubicBezTo>
                  <a:pt x="790" y="545"/>
                  <a:pt x="816" y="527"/>
                  <a:pt x="845" y="515"/>
                </a:cubicBezTo>
                <a:close/>
                <a:moveTo>
                  <a:pt x="876" y="730"/>
                </a:moveTo>
                <a:cubicBezTo>
                  <a:pt x="837" y="729"/>
                  <a:pt x="800" y="715"/>
                  <a:pt x="770" y="689"/>
                </a:cubicBezTo>
                <a:cubicBezTo>
                  <a:pt x="758" y="680"/>
                  <a:pt x="748" y="670"/>
                  <a:pt x="737" y="660"/>
                </a:cubicBezTo>
                <a:cubicBezTo>
                  <a:pt x="731" y="654"/>
                  <a:pt x="724" y="639"/>
                  <a:pt x="718" y="639"/>
                </a:cubicBezTo>
                <a:cubicBezTo>
                  <a:pt x="713" y="639"/>
                  <a:pt x="711" y="655"/>
                  <a:pt x="725" y="667"/>
                </a:cubicBezTo>
                <a:cubicBezTo>
                  <a:pt x="736" y="676"/>
                  <a:pt x="748" y="685"/>
                  <a:pt x="760" y="694"/>
                </a:cubicBezTo>
                <a:cubicBezTo>
                  <a:pt x="792" y="723"/>
                  <a:pt x="833" y="740"/>
                  <a:pt x="876" y="742"/>
                </a:cubicBezTo>
                <a:cubicBezTo>
                  <a:pt x="924" y="738"/>
                  <a:pt x="970" y="722"/>
                  <a:pt x="1011" y="696"/>
                </a:cubicBezTo>
                <a:cubicBezTo>
                  <a:pt x="1033" y="684"/>
                  <a:pt x="1054" y="669"/>
                  <a:pt x="1074" y="652"/>
                </a:cubicBezTo>
                <a:cubicBezTo>
                  <a:pt x="1087" y="638"/>
                  <a:pt x="1099" y="626"/>
                  <a:pt x="1087" y="624"/>
                </a:cubicBezTo>
                <a:cubicBezTo>
                  <a:pt x="1075" y="622"/>
                  <a:pt x="1076" y="635"/>
                  <a:pt x="1062" y="646"/>
                </a:cubicBezTo>
                <a:cubicBezTo>
                  <a:pt x="1043" y="661"/>
                  <a:pt x="1023" y="674"/>
                  <a:pt x="1003" y="687"/>
                </a:cubicBezTo>
                <a:cubicBezTo>
                  <a:pt x="965" y="711"/>
                  <a:pt x="921" y="726"/>
                  <a:pt x="876" y="7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FA01D535-0FD1-45E7-8433-9818E270E9FA}"/>
              </a:ext>
              <a:ext uri="{C183D7F6-B498-43B3-948B-1728B52AA6E4}">
                <adec:decorative xmlns:adec="http://schemas.microsoft.com/office/drawing/2017/decorative" val="1"/>
              </a:ext>
            </a:extLst>
          </p:cNvPr>
          <p:cNvSpPr/>
          <p:nvPr/>
        </p:nvSpPr>
        <p:spPr bwMode="auto">
          <a:xfrm>
            <a:off x="0" y="4571511"/>
            <a:ext cx="12192000" cy="2286489"/>
          </a:xfrm>
          <a:prstGeom prst="rect">
            <a:avLst/>
          </a:prstGeom>
          <a:gradFill>
            <a:gsLst>
              <a:gs pos="0">
                <a:srgbClr val="000000">
                  <a:alpha val="0"/>
                </a:srgbClr>
              </a:gs>
              <a:gs pos="67000">
                <a:srgbClr val="000000"/>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0" name="Transform">
            <a:extLst>
              <a:ext uri="{FF2B5EF4-FFF2-40B4-BE49-F238E27FC236}">
                <a16:creationId xmlns:a16="http://schemas.microsoft.com/office/drawing/2014/main" id="{F82F949F-36D4-4DEB-914A-99437895415F}"/>
              </a:ext>
              <a:ext uri="{C183D7F6-B498-43B3-948B-1728B52AA6E4}">
                <adec:decorative xmlns:adec="http://schemas.microsoft.com/office/drawing/2017/decorative" val="1"/>
              </a:ext>
            </a:extLst>
          </p:cNvPr>
          <p:cNvSpPr txBox="1"/>
          <p:nvPr/>
        </p:nvSpPr>
        <p:spPr>
          <a:xfrm>
            <a:off x="3489512" y="2751563"/>
            <a:ext cx="5212976" cy="1103668"/>
          </a:xfrm>
          <a:prstGeom prst="rect">
            <a:avLst/>
          </a:prstGeom>
          <a:gradFill>
            <a:gsLst>
              <a:gs pos="0">
                <a:srgbClr val="243A5E">
                  <a:alpha val="90000"/>
                </a:srgbClr>
              </a:gs>
              <a:gs pos="76000">
                <a:schemeClr val="bg2">
                  <a:lumMod val="50000"/>
                </a:schemeClr>
              </a:gs>
            </a:gsLst>
            <a:lin ang="18900000" scaled="0"/>
          </a:gradFill>
          <a:ln w="25400" cap="rnd">
            <a:noFill/>
          </a:ln>
          <a:effectLst>
            <a:outerShdw blurRad="50800" dist="38100" dir="5400000" algn="t" rotWithShape="0">
              <a:prstClr val="black">
                <a:alpha val="40000"/>
              </a:prstClr>
            </a:outerShdw>
          </a:effectLst>
        </p:spPr>
        <p:txBody>
          <a:bodyPr wrap="square" lIns="0" tIns="118872" rIns="0" bIns="118872" rtlCol="0" anchor="ctr" anchorCtr="0">
            <a:noAutofit/>
          </a:bodyPr>
          <a:lstStyle>
            <a:defPPr>
              <a:defRPr lang="en-US"/>
            </a:defPPr>
            <a:lvl1pPr algn="ctr" defTabSz="914102" fontAlgn="base">
              <a:lnSpc>
                <a:spcPct val="90000"/>
              </a:lnSpc>
              <a:spcBef>
                <a:spcPts val="2239"/>
              </a:spcBef>
              <a:spcAft>
                <a:spcPct val="0"/>
              </a:spcAft>
              <a:buSzPct val="90000"/>
              <a:defRPr sz="1800" kern="0">
                <a:gradFill>
                  <a:gsLst>
                    <a:gs pos="18939">
                      <a:schemeClr val="tx1"/>
                    </a:gs>
                    <a:gs pos="43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300"/>
              </a:spcBef>
              <a:spcAft>
                <a:spcPct val="0"/>
              </a:spcAft>
              <a:buClrTx/>
              <a:buSzPct val="90000"/>
              <a:buFontTx/>
              <a:buNone/>
              <a:tabLst/>
              <a:defRPr/>
            </a:pPr>
            <a:endParaRPr kumimoji="0" lang="en-US" sz="14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endParaRPr>
          </a:p>
        </p:txBody>
      </p:sp>
      <p:pic>
        <p:nvPicPr>
          <p:cNvPr id="52" name="Teams logo" descr="Teams logo">
            <a:extLst>
              <a:ext uri="{FF2B5EF4-FFF2-40B4-BE49-F238E27FC236}">
                <a16:creationId xmlns:a16="http://schemas.microsoft.com/office/drawing/2014/main" id="{DAA832D8-4001-4588-B147-66E42F6D38C4}"/>
              </a:ext>
            </a:extLst>
          </p:cNvPr>
          <p:cNvPicPr>
            <a:picLocks noChangeAspect="1"/>
          </p:cNvPicPr>
          <p:nvPr/>
        </p:nvPicPr>
        <p:blipFill rotWithShape="1">
          <a:blip r:embed="rId6" cstate="screen">
            <a:alphaModFix/>
            <a:extLst>
              <a:ext uri="{28A0092B-C50C-407E-A947-70E740481C1C}">
                <a14:useLocalDpi xmlns:a14="http://schemas.microsoft.com/office/drawing/2010/main"/>
              </a:ext>
            </a:extLst>
          </a:blip>
          <a:srcRect/>
          <a:stretch/>
        </p:blipFill>
        <p:spPr>
          <a:xfrm>
            <a:off x="4364004" y="3071712"/>
            <a:ext cx="477456" cy="440728"/>
          </a:xfrm>
          <a:prstGeom prst="rect">
            <a:avLst/>
          </a:prstGeom>
        </p:spPr>
      </p:pic>
      <p:pic>
        <p:nvPicPr>
          <p:cNvPr id="39" name="Office logo" descr="Office logo">
            <a:extLst>
              <a:ext uri="{FF2B5EF4-FFF2-40B4-BE49-F238E27FC236}">
                <a16:creationId xmlns:a16="http://schemas.microsoft.com/office/drawing/2014/main" id="{0F6E57BA-E307-4E7A-9D06-2B5FBD266A2F}"/>
              </a:ext>
            </a:extLst>
          </p:cNvPr>
          <p:cNvPicPr>
            <a:picLocks noChangeAspect="1"/>
          </p:cNvPicPr>
          <p:nvPr/>
        </p:nvPicPr>
        <p:blipFill rotWithShape="1">
          <a:blip r:embed="rId7" cstate="screen">
            <a:alphaModFix/>
            <a:extLst>
              <a:ext uri="{28A0092B-C50C-407E-A947-70E740481C1C}">
                <a14:useLocalDpi xmlns:a14="http://schemas.microsoft.com/office/drawing/2010/main"/>
              </a:ext>
            </a:extLst>
          </a:blip>
          <a:srcRect/>
          <a:stretch/>
        </p:blipFill>
        <p:spPr>
          <a:xfrm>
            <a:off x="7347405" y="3053390"/>
            <a:ext cx="477372" cy="477372"/>
          </a:xfrm>
          <a:prstGeom prst="rect">
            <a:avLst/>
          </a:prstGeom>
        </p:spPr>
      </p:pic>
      <p:sp>
        <p:nvSpPr>
          <p:cNvPr id="47" name="Fluid Framework Rectangle">
            <a:extLst>
              <a:ext uri="{FF2B5EF4-FFF2-40B4-BE49-F238E27FC236}">
                <a16:creationId xmlns:a16="http://schemas.microsoft.com/office/drawing/2014/main" id="{A71ABE9E-B15F-49A6-935E-6F3FC3869840}"/>
              </a:ext>
            </a:extLst>
          </p:cNvPr>
          <p:cNvSpPr txBox="1"/>
          <p:nvPr/>
        </p:nvSpPr>
        <p:spPr>
          <a:xfrm>
            <a:off x="3489512" y="4040622"/>
            <a:ext cx="5212976" cy="539496"/>
          </a:xfrm>
          <a:prstGeom prst="rect">
            <a:avLst/>
          </a:prstGeom>
          <a:gradFill>
            <a:gsLst>
              <a:gs pos="0">
                <a:srgbClr val="0078D4"/>
              </a:gs>
              <a:gs pos="76000">
                <a:srgbClr val="50E6FF"/>
              </a:gs>
            </a:gsLst>
            <a:lin ang="18900000" scaled="0"/>
          </a:gradFill>
          <a:ln w="25400" cap="rnd">
            <a:noFill/>
          </a:ln>
        </p:spPr>
        <p:txBody>
          <a:bodyPr wrap="square" lIns="0" tIns="118872" rIns="0" bIns="118872" rtlCol="0" anchor="ctr" anchorCtr="0">
            <a:noAutofit/>
          </a:bodyPr>
          <a:lstStyle>
            <a:defPPr>
              <a:defRPr lang="en-US"/>
            </a:defPPr>
            <a:lvl1pPr marR="0" lvl="0" indent="0" algn="ctr" defTabSz="914102" fontAlgn="base">
              <a:lnSpc>
                <a:spcPct val="90000"/>
              </a:lnSpc>
              <a:spcBef>
                <a:spcPts val="300"/>
              </a:spcBef>
              <a:spcAft>
                <a:spcPct val="0"/>
              </a:spcAft>
              <a:buClrTx/>
              <a:buSzPct val="90000"/>
              <a:buFontTx/>
              <a:buNone/>
              <a:tabLst/>
              <a:defRPr kumimoji="0" sz="1400" b="0" i="0" u="none" strike="noStrike" kern="0" cap="none" spc="0" normalizeH="0" baseline="0">
                <a:ln>
                  <a:noFill/>
                </a:ln>
                <a:gradFill>
                  <a:gsLst>
                    <a:gs pos="18939">
                      <a:srgbClr val="FFFFFF"/>
                    </a:gs>
                    <a:gs pos="43000">
                      <a:srgbClr val="FFFFFF"/>
                    </a:gs>
                  </a:gsLst>
                  <a:lin ang="18900000" scaled="0"/>
                </a:gradFill>
                <a:effectLst/>
                <a:uLnTx/>
                <a:uFillTx/>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300"/>
              </a:spcBef>
              <a:spcAft>
                <a:spcPct val="0"/>
              </a:spcAft>
              <a:buClrTx/>
              <a:buSzPct val="90000"/>
              <a:buFontTx/>
              <a:buNone/>
              <a:tabLst/>
              <a:defRPr/>
            </a:pPr>
            <a:r>
              <a:rPr kumimoji="0" lang="en-US" sz="1400" b="0" i="0" u="none" strike="noStrike" kern="0" cap="none" spc="0" normalizeH="0" baseline="0" noProof="0">
                <a:ln>
                  <a:noFill/>
                </a:ln>
                <a:noFill/>
                <a:effectLst/>
                <a:uLnTx/>
                <a:uFillTx/>
                <a:latin typeface="Segoe UI Semibold"/>
                <a:ea typeface="+mn-ea"/>
                <a:cs typeface="Segoe UI" panose="020B0502040204020203" pitchFamily="34" charset="0"/>
              </a:rPr>
              <a:t>a</a:t>
            </a:r>
          </a:p>
        </p:txBody>
      </p:sp>
      <p:sp>
        <p:nvSpPr>
          <p:cNvPr id="54" name="Fluid Framework">
            <a:extLst>
              <a:ext uri="{FF2B5EF4-FFF2-40B4-BE49-F238E27FC236}">
                <a16:creationId xmlns:a16="http://schemas.microsoft.com/office/drawing/2014/main" id="{43529230-9C33-49DC-9403-4F09B6854233}"/>
              </a:ext>
            </a:extLst>
          </p:cNvPr>
          <p:cNvSpPr txBox="1">
            <a:spLocks/>
          </p:cNvSpPr>
          <p:nvPr/>
        </p:nvSpPr>
        <p:spPr>
          <a:xfrm>
            <a:off x="4020605" y="4039639"/>
            <a:ext cx="4150792" cy="548640"/>
          </a:xfrm>
          <a:prstGeom prst="rect">
            <a:avLst/>
          </a:prstGeom>
          <a:noFill/>
          <a:ln w="25400" cap="rnd">
            <a:noFill/>
          </a:ln>
        </p:spPr>
        <p:txBody>
          <a:bodyPr wrap="square" lIns="0" tIns="118872" rIns="0" bIns="118872" rtlCol="0" anchor="ctr" anchorCtr="0">
            <a:noAutofit/>
          </a:bodyPr>
          <a:lstStyle>
            <a:defPPr>
              <a:defRPr lang="en-US"/>
            </a:defPPr>
            <a:lvl1pPr algn="ctr" defTabSz="914102" fontAlgn="base">
              <a:lnSpc>
                <a:spcPct val="90000"/>
              </a:lnSpc>
              <a:spcBef>
                <a:spcPts val="2239"/>
              </a:spcBef>
              <a:spcAft>
                <a:spcPct val="0"/>
              </a:spcAft>
              <a:buSzPct val="90000"/>
              <a:defRPr sz="1800" kern="0">
                <a:gradFill>
                  <a:gsLst>
                    <a:gs pos="18939">
                      <a:schemeClr val="tx1"/>
                    </a:gs>
                    <a:gs pos="43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spcBef>
                <a:spcPts val="300"/>
              </a:spcBef>
              <a:defRPr/>
            </a:pPr>
            <a:r>
              <a:rPr kumimoji="0" lang="en-US" sz="1600" b="0" i="0" u="none" strike="noStrike" kern="0" cap="none" spc="0" normalizeH="0" baseline="0" noProof="0" dirty="0">
                <a:ln>
                  <a:noFill/>
                </a:ln>
                <a:solidFill>
                  <a:srgbClr val="000000"/>
                </a:solidFill>
                <a:effectLst/>
                <a:uLnTx/>
                <a:uFillTx/>
                <a:latin typeface="Segoe UI Semibold"/>
                <a:ea typeface="+mn-ea"/>
                <a:cs typeface="Segoe UI" panose="020B0502040204020203" pitchFamily="34" charset="0"/>
              </a:rPr>
              <a:t>Fluent </a:t>
            </a:r>
            <a:r>
              <a:rPr lang="en-US" sz="1600" dirty="0">
                <a:solidFill>
                  <a:srgbClr val="000000"/>
                </a:solidFill>
              </a:rPr>
              <a:t>UI, Graph Toolkit, Adaptive Cards</a:t>
            </a:r>
            <a:endParaRPr kumimoji="0" lang="en-US" sz="1600" b="0" i="0" u="none" strike="noStrike" kern="0" cap="none" spc="0" normalizeH="0" baseline="0" noProof="0" dirty="0">
              <a:ln>
                <a:noFill/>
              </a:ln>
              <a:solidFill>
                <a:srgbClr val="000000"/>
              </a:solidFill>
              <a:effectLst/>
              <a:uLnTx/>
              <a:uFillTx/>
              <a:latin typeface="Segoe UI Semibold"/>
              <a:ea typeface="+mn-ea"/>
              <a:cs typeface="Segoe UI" panose="020B0502040204020203" pitchFamily="34" charset="0"/>
            </a:endParaRPr>
          </a:p>
        </p:txBody>
      </p:sp>
      <p:sp>
        <p:nvSpPr>
          <p:cNvPr id="51" name="Microsoft Graph Rectangle">
            <a:extLst>
              <a:ext uri="{FF2B5EF4-FFF2-40B4-BE49-F238E27FC236}">
                <a16:creationId xmlns:a16="http://schemas.microsoft.com/office/drawing/2014/main" id="{E1953744-1CED-4DBE-B31F-5323EF87DFE8}"/>
              </a:ext>
            </a:extLst>
          </p:cNvPr>
          <p:cNvSpPr txBox="1"/>
          <p:nvPr/>
        </p:nvSpPr>
        <p:spPr>
          <a:xfrm>
            <a:off x="3489512" y="4597423"/>
            <a:ext cx="5212976" cy="539496"/>
          </a:xfrm>
          <a:prstGeom prst="rect">
            <a:avLst/>
          </a:prstGeom>
          <a:gradFill>
            <a:gsLst>
              <a:gs pos="0">
                <a:schemeClr val="accent2"/>
              </a:gs>
              <a:gs pos="76000">
                <a:schemeClr val="accent1"/>
              </a:gs>
            </a:gsLst>
            <a:lin ang="18900000" scaled="0"/>
          </a:gradFill>
          <a:ln w="25400" cap="rnd">
            <a:noFill/>
          </a:ln>
        </p:spPr>
        <p:txBody>
          <a:bodyPr wrap="square" lIns="0" tIns="118872" rIns="0" bIns="118872" rtlCol="0" anchor="ctr" anchorCtr="0">
            <a:noAutofit/>
          </a:bodyPr>
          <a:lstStyle>
            <a:defPPr>
              <a:defRPr lang="en-US"/>
            </a:defPPr>
            <a:lvl1pPr marR="0" lvl="0" indent="0" algn="ctr" defTabSz="914102" fontAlgn="base">
              <a:lnSpc>
                <a:spcPct val="90000"/>
              </a:lnSpc>
              <a:spcBef>
                <a:spcPts val="300"/>
              </a:spcBef>
              <a:spcAft>
                <a:spcPct val="0"/>
              </a:spcAft>
              <a:buClrTx/>
              <a:buSzPct val="90000"/>
              <a:buFontTx/>
              <a:buNone/>
              <a:tabLst/>
              <a:defRPr kumimoji="0" sz="1400" b="0" i="0" u="none" strike="noStrike" kern="0" cap="none" spc="0" normalizeH="0" baseline="0">
                <a:ln>
                  <a:noFill/>
                </a:ln>
                <a:gradFill>
                  <a:gsLst>
                    <a:gs pos="18939">
                      <a:srgbClr val="FFFFFF"/>
                    </a:gs>
                    <a:gs pos="43000">
                      <a:srgbClr val="FFFFFF"/>
                    </a:gs>
                  </a:gsLst>
                  <a:lin ang="18900000" scaled="0"/>
                </a:gradFill>
                <a:effectLst/>
                <a:uLnTx/>
                <a:uFillTx/>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300"/>
              </a:spcBef>
              <a:spcAft>
                <a:spcPct val="0"/>
              </a:spcAft>
              <a:buClrTx/>
              <a:buSzPct val="90000"/>
              <a:buFontTx/>
              <a:buNone/>
              <a:tabLst/>
              <a:defRPr/>
            </a:pPr>
            <a:r>
              <a:rPr kumimoji="0" lang="en-US" sz="1400" b="0" i="0" u="none" strike="noStrike" kern="0" cap="none" spc="0" normalizeH="0" baseline="0" noProof="0">
                <a:ln>
                  <a:noFill/>
                </a:ln>
                <a:noFill/>
                <a:effectLst/>
                <a:uLnTx/>
                <a:uFillTx/>
                <a:latin typeface="Segoe UI Semibold"/>
                <a:ea typeface="+mn-ea"/>
                <a:cs typeface="Segoe UI" panose="020B0502040204020203" pitchFamily="34" charset="0"/>
              </a:rPr>
              <a:t>b</a:t>
            </a:r>
          </a:p>
        </p:txBody>
      </p:sp>
      <p:sp>
        <p:nvSpPr>
          <p:cNvPr id="55" name="Microsoft Graph">
            <a:extLst>
              <a:ext uri="{FF2B5EF4-FFF2-40B4-BE49-F238E27FC236}">
                <a16:creationId xmlns:a16="http://schemas.microsoft.com/office/drawing/2014/main" id="{DBF5557F-B796-4270-96B3-C4EDA78941D9}"/>
              </a:ext>
            </a:extLst>
          </p:cNvPr>
          <p:cNvSpPr txBox="1">
            <a:spLocks/>
          </p:cNvSpPr>
          <p:nvPr/>
        </p:nvSpPr>
        <p:spPr>
          <a:xfrm>
            <a:off x="4818517" y="4588279"/>
            <a:ext cx="2554967" cy="548640"/>
          </a:xfrm>
          <a:prstGeom prst="rect">
            <a:avLst/>
          </a:prstGeom>
          <a:noFill/>
          <a:ln w="25400" cap="rnd">
            <a:noFill/>
          </a:ln>
        </p:spPr>
        <p:txBody>
          <a:bodyPr wrap="square" lIns="0" tIns="118872" rIns="0" bIns="118872" rtlCol="0" anchor="ctr" anchorCtr="0">
            <a:noAutofit/>
          </a:bodyPr>
          <a:lstStyle>
            <a:defPPr>
              <a:defRPr lang="en-US"/>
            </a:defPPr>
            <a:lvl1pPr algn="ctr" defTabSz="914102" fontAlgn="base">
              <a:lnSpc>
                <a:spcPct val="90000"/>
              </a:lnSpc>
              <a:spcBef>
                <a:spcPts val="2239"/>
              </a:spcBef>
              <a:spcAft>
                <a:spcPct val="0"/>
              </a:spcAft>
              <a:buSzPct val="90000"/>
              <a:defRPr sz="1800" kern="0">
                <a:gradFill>
                  <a:gsLst>
                    <a:gs pos="18939">
                      <a:schemeClr val="tx1"/>
                    </a:gs>
                    <a:gs pos="43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300"/>
              </a:spcBef>
              <a:spcAft>
                <a:spcPct val="0"/>
              </a:spcAft>
              <a:buClrTx/>
              <a:buSzPct val="90000"/>
              <a:buFontTx/>
              <a:buNone/>
              <a:tabLst/>
              <a:defRPr/>
            </a:pPr>
            <a:r>
              <a:rPr kumimoji="0" lang="en-US" sz="1600" b="0" i="0" u="none" strike="noStrike" kern="0" cap="none" spc="0" normalizeH="0" baseline="0" noProof="0" dirty="0">
                <a:ln>
                  <a:noFill/>
                </a:ln>
                <a:solidFill>
                  <a:srgbClr val="000000"/>
                </a:solidFill>
                <a:effectLst/>
                <a:uLnTx/>
                <a:uFillTx/>
                <a:latin typeface="Segoe UI Semibold"/>
                <a:ea typeface="+mn-ea"/>
                <a:cs typeface="Segoe UI" panose="020B0502040204020203" pitchFamily="34" charset="0"/>
              </a:rPr>
              <a:t>Microsoft Graph</a:t>
            </a:r>
          </a:p>
        </p:txBody>
      </p:sp>
      <p:grpSp>
        <p:nvGrpSpPr>
          <p:cNvPr id="31" name="Group 30">
            <a:extLst>
              <a:ext uri="{FF2B5EF4-FFF2-40B4-BE49-F238E27FC236}">
                <a16:creationId xmlns:a16="http://schemas.microsoft.com/office/drawing/2014/main" id="{BFEB9F11-26C7-49E1-A964-B17E28D76F17}"/>
              </a:ext>
              <a:ext uri="{C183D7F6-B498-43B3-948B-1728B52AA6E4}">
                <adec:decorative xmlns:adec="http://schemas.microsoft.com/office/drawing/2017/decorative" val="1"/>
              </a:ext>
            </a:extLst>
          </p:cNvPr>
          <p:cNvGrpSpPr/>
          <p:nvPr/>
        </p:nvGrpSpPr>
        <p:grpSpPr>
          <a:xfrm>
            <a:off x="3489517" y="5604981"/>
            <a:ext cx="5212971" cy="0"/>
            <a:chOff x="3489517" y="5604600"/>
            <a:chExt cx="5212971" cy="0"/>
          </a:xfrm>
        </p:grpSpPr>
        <p:cxnSp>
          <p:nvCxnSpPr>
            <p:cNvPr id="34" name="Straight Arrow Connector 33">
              <a:extLst>
                <a:ext uri="{FF2B5EF4-FFF2-40B4-BE49-F238E27FC236}">
                  <a16:creationId xmlns:a16="http://schemas.microsoft.com/office/drawing/2014/main" id="{4D67B2F5-AFBC-4DF3-B5E2-3182C4D86C87}"/>
                </a:ext>
              </a:extLst>
            </p:cNvPr>
            <p:cNvCxnSpPr>
              <a:cxnSpLocks/>
            </p:cNvCxnSpPr>
            <p:nvPr/>
          </p:nvCxnSpPr>
          <p:spPr>
            <a:xfrm flipH="1">
              <a:off x="3489517" y="5604600"/>
              <a:ext cx="1950230" cy="0"/>
            </a:xfrm>
            <a:prstGeom prst="straightConnector1">
              <a:avLst/>
            </a:prstGeom>
            <a:ln>
              <a:solidFill>
                <a:schemeClr val="tx1">
                  <a:alpha val="50000"/>
                </a:schemeClr>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8CD0BF7-CF5B-4E96-AA7E-7F6143E18388}"/>
                </a:ext>
              </a:extLst>
            </p:cNvPr>
            <p:cNvCxnSpPr>
              <a:cxnSpLocks/>
            </p:cNvCxnSpPr>
            <p:nvPr/>
          </p:nvCxnSpPr>
          <p:spPr>
            <a:xfrm>
              <a:off x="6736702" y="5604600"/>
              <a:ext cx="1965786" cy="0"/>
            </a:xfrm>
            <a:prstGeom prst="straightConnector1">
              <a:avLst/>
            </a:prstGeom>
            <a:ln>
              <a:solidFill>
                <a:schemeClr val="tx1">
                  <a:alpha val="50000"/>
                </a:schemeClr>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sp>
        <p:nvSpPr>
          <p:cNvPr id="27" name="Trust">
            <a:extLst>
              <a:ext uri="{FF2B5EF4-FFF2-40B4-BE49-F238E27FC236}">
                <a16:creationId xmlns:a16="http://schemas.microsoft.com/office/drawing/2014/main" id="{F2AE3832-E851-4833-905F-B3B8C8F215F3}"/>
              </a:ext>
            </a:extLst>
          </p:cNvPr>
          <p:cNvSpPr txBox="1"/>
          <p:nvPr/>
        </p:nvSpPr>
        <p:spPr>
          <a:xfrm>
            <a:off x="5552618" y="5464185"/>
            <a:ext cx="1083630"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Community</a:t>
            </a:r>
          </a:p>
        </p:txBody>
      </p:sp>
      <p:sp>
        <p:nvSpPr>
          <p:cNvPr id="56" name="Rectangle 55">
            <a:extLst>
              <a:ext uri="{FF2B5EF4-FFF2-40B4-BE49-F238E27FC236}">
                <a16:creationId xmlns:a16="http://schemas.microsoft.com/office/drawing/2014/main" id="{0517FD57-C79E-4EA8-9B28-DE88D7AAF533}"/>
              </a:ext>
              <a:ext uri="{C183D7F6-B498-43B3-948B-1728B52AA6E4}">
                <adec:decorative xmlns:adec="http://schemas.microsoft.com/office/drawing/2017/decorative" val="1"/>
              </a:ext>
            </a:extLst>
          </p:cNvPr>
          <p:cNvSpPr/>
          <p:nvPr/>
        </p:nvSpPr>
        <p:spPr bwMode="auto">
          <a:xfrm>
            <a:off x="3444240" y="4579135"/>
            <a:ext cx="5303520" cy="182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70" name="Group 69">
            <a:extLst>
              <a:ext uri="{FF2B5EF4-FFF2-40B4-BE49-F238E27FC236}">
                <a16:creationId xmlns:a16="http://schemas.microsoft.com/office/drawing/2014/main" id="{9CF707DE-3287-47C3-B005-0EA9877E12BE}"/>
              </a:ext>
              <a:ext uri="{C183D7F6-B498-43B3-948B-1728B52AA6E4}">
                <adec:decorative xmlns:adec="http://schemas.microsoft.com/office/drawing/2017/decorative" val="1"/>
              </a:ext>
            </a:extLst>
          </p:cNvPr>
          <p:cNvGrpSpPr/>
          <p:nvPr/>
        </p:nvGrpSpPr>
        <p:grpSpPr>
          <a:xfrm>
            <a:off x="3489515" y="5604600"/>
            <a:ext cx="5212973" cy="0"/>
            <a:chOff x="3489515" y="5604600"/>
            <a:chExt cx="5212973" cy="0"/>
          </a:xfrm>
        </p:grpSpPr>
        <p:cxnSp>
          <p:nvCxnSpPr>
            <p:cNvPr id="71" name="Straight Arrow Connector 70">
              <a:extLst>
                <a:ext uri="{FF2B5EF4-FFF2-40B4-BE49-F238E27FC236}">
                  <a16:creationId xmlns:a16="http://schemas.microsoft.com/office/drawing/2014/main" id="{350A4EA6-4F2F-4782-8F20-F3D7FA5F23DF}"/>
                </a:ext>
              </a:extLst>
            </p:cNvPr>
            <p:cNvCxnSpPr>
              <a:cxnSpLocks/>
            </p:cNvCxnSpPr>
            <p:nvPr/>
          </p:nvCxnSpPr>
          <p:spPr>
            <a:xfrm flipH="1">
              <a:off x="3489515" y="5604600"/>
              <a:ext cx="1950232" cy="0"/>
            </a:xfrm>
            <a:prstGeom prst="straightConnector1">
              <a:avLst/>
            </a:prstGeom>
            <a:ln>
              <a:solidFill>
                <a:schemeClr val="accent1">
                  <a:alpha val="50000"/>
                </a:schemeClr>
              </a:solidFill>
              <a:headEnd type="none" w="lg" len="med"/>
              <a:tailEnd type="arrow" w="lg" len="med"/>
            </a:ln>
            <a:effectLst>
              <a:glow rad="63500">
                <a:schemeClr val="accent1">
                  <a:satMod val="175000"/>
                  <a:alpha val="12000"/>
                </a:schemeClr>
              </a:glow>
            </a:effectLst>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7A2FE59-257A-499F-9488-9021E35D243A}"/>
                </a:ext>
              </a:extLst>
            </p:cNvPr>
            <p:cNvCxnSpPr>
              <a:cxnSpLocks/>
            </p:cNvCxnSpPr>
            <p:nvPr/>
          </p:nvCxnSpPr>
          <p:spPr>
            <a:xfrm>
              <a:off x="6736702" y="5604600"/>
              <a:ext cx="1965786" cy="0"/>
            </a:xfrm>
            <a:prstGeom prst="straightConnector1">
              <a:avLst/>
            </a:prstGeom>
            <a:ln>
              <a:solidFill>
                <a:schemeClr val="accent1">
                  <a:alpha val="50000"/>
                </a:schemeClr>
              </a:solidFill>
              <a:headEnd type="none" w="lg" len="med"/>
              <a:tailEnd type="arrow" w="lg" len="med"/>
            </a:ln>
            <a:effectLst>
              <a:glow rad="63500">
                <a:schemeClr val="accent1">
                  <a:satMod val="175000"/>
                  <a:alpha val="12000"/>
                </a:schemeClr>
              </a:glow>
            </a:effectLst>
          </p:spPr>
          <p:style>
            <a:lnRef idx="1">
              <a:schemeClr val="accent1"/>
            </a:lnRef>
            <a:fillRef idx="0">
              <a:schemeClr val="accent1"/>
            </a:fillRef>
            <a:effectRef idx="0">
              <a:schemeClr val="accent1"/>
            </a:effectRef>
            <a:fontRef idx="minor">
              <a:schemeClr val="tx1"/>
            </a:fontRef>
          </p:style>
        </p:cxnSp>
      </p:grpSp>
      <p:pic>
        <p:nvPicPr>
          <p:cNvPr id="4" name="Graphic 3">
            <a:extLst>
              <a:ext uri="{FF2B5EF4-FFF2-40B4-BE49-F238E27FC236}">
                <a16:creationId xmlns:a16="http://schemas.microsoft.com/office/drawing/2014/main" id="{C0EDBCE0-12D1-4244-8B3C-CA5A15CDFD2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55033" y="3053390"/>
            <a:ext cx="478800" cy="478800"/>
          </a:xfrm>
          <a:prstGeom prst="rect">
            <a:avLst/>
          </a:prstGeom>
        </p:spPr>
      </p:pic>
    </p:spTree>
    <p:extLst>
      <p:ext uri="{BB962C8B-B14F-4D97-AF65-F5344CB8AC3E}">
        <p14:creationId xmlns:p14="http://schemas.microsoft.com/office/powerpoint/2010/main" val="13281916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outVertical)">
                                      <p:cBhvr>
                                        <p:cTn id="7" dur="1000"/>
                                        <p:tgtEl>
                                          <p:spTgt spid="31"/>
                                        </p:tgtEl>
                                      </p:cBhvr>
                                    </p:animEffect>
                                  </p:childTnLst>
                                </p:cTn>
                              </p:par>
                              <p:par>
                                <p:cTn id="8" presetID="16" presetClass="entr" presetSubtype="37"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barn(outVertical)">
                                      <p:cBhvr>
                                        <p:cTn id="10" dur="1500"/>
                                        <p:tgtEl>
                                          <p:spTgt spid="7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42" presetClass="path" presetSubtype="0" decel="100000" fill="hold" grpId="1" nodeType="withEffect">
                                  <p:stCondLst>
                                    <p:cond delay="0"/>
                                  </p:stCondLst>
                                  <p:childTnLst>
                                    <p:animMotion origin="layout" path="M 0 3.7037E-7 L 0 0.02338 " pathEditMode="relative" rAng="0" ptsTypes="AA">
                                      <p:cBhvr>
                                        <p:cTn id="15" dur="700" spd="-100000" fill="hold"/>
                                        <p:tgtEl>
                                          <p:spTgt spid="27"/>
                                        </p:tgtEl>
                                        <p:attrNameLst>
                                          <p:attrName>ppt_x</p:attrName>
                                          <p:attrName>ppt_y</p:attrName>
                                        </p:attrNameLst>
                                      </p:cBhvr>
                                      <p:rCtr x="0" y="11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764BB052-A91E-3D40-BCBC-7591895CAFB9}"/>
              </a:ext>
            </a:extLst>
          </p:cNvPr>
          <p:cNvGraphicFramePr>
            <a:graphicFrameLocks noGrp="1"/>
          </p:cNvGraphicFramePr>
          <p:nvPr>
            <p:extLst>
              <p:ext uri="{D42A27DB-BD31-4B8C-83A1-F6EECF244321}">
                <p14:modId xmlns:p14="http://schemas.microsoft.com/office/powerpoint/2010/main" val="2424194852"/>
              </p:ext>
            </p:extLst>
          </p:nvPr>
        </p:nvGraphicFramePr>
        <p:xfrm>
          <a:off x="5448107" y="607114"/>
          <a:ext cx="5373515" cy="5774857"/>
        </p:xfrm>
        <a:graphic>
          <a:graphicData uri="http://schemas.openxmlformats.org/drawingml/2006/table">
            <a:tbl>
              <a:tblPr firstRow="1" bandRow="1">
                <a:tableStyleId>{2D5ABB26-0587-4C30-8999-92F81FD0307C}</a:tableStyleId>
              </a:tblPr>
              <a:tblGrid>
                <a:gridCol w="3388018">
                  <a:extLst>
                    <a:ext uri="{9D8B030D-6E8A-4147-A177-3AD203B41FA5}">
                      <a16:colId xmlns:a16="http://schemas.microsoft.com/office/drawing/2014/main" val="3545529191"/>
                    </a:ext>
                  </a:extLst>
                </a:gridCol>
                <a:gridCol w="1985497">
                  <a:extLst>
                    <a:ext uri="{9D8B030D-6E8A-4147-A177-3AD203B41FA5}">
                      <a16:colId xmlns:a16="http://schemas.microsoft.com/office/drawing/2014/main" val="2109587859"/>
                    </a:ext>
                  </a:extLst>
                </a:gridCol>
              </a:tblGrid>
              <a:tr h="370840">
                <a:tc>
                  <a:txBody>
                    <a:bodyPr/>
                    <a:lstStyle/>
                    <a:p>
                      <a:r>
                        <a:rPr lang="en-US" dirty="0"/>
                        <a:t>Project Generator</a:t>
                      </a:r>
                    </a:p>
                    <a:p>
                      <a:r>
                        <a:rPr lang="en-US" sz="1200" dirty="0">
                          <a:solidFill>
                            <a:schemeClr val="accent1"/>
                          </a:solidFill>
                        </a:rPr>
                        <a:t>Tabs, Bots, Message Extensions, Samples</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r>
                        <a:rPr lang="en-US" sz="1800" b="0" i="0" kern="1200">
                          <a:solidFill>
                            <a:schemeClr val="accent1"/>
                          </a:solidFill>
                          <a:effectLst/>
                          <a:latin typeface="+mn-lt"/>
                          <a:ea typeface="+mn-ea"/>
                          <a:cs typeface="+mn-cs"/>
                        </a:rPr>
                        <a:t>🗸</a:t>
                      </a:r>
                      <a:endParaRPr lang="en-US">
                        <a:solidFill>
                          <a:schemeClr val="accent1"/>
                        </a:solidFill>
                      </a:endParaRP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2906101353"/>
                  </a:ext>
                </a:extLst>
              </a:tr>
              <a:tr h="370840">
                <a:tc>
                  <a:txBody>
                    <a:bodyPr/>
                    <a:lstStyle/>
                    <a:p>
                      <a:r>
                        <a:rPr lang="en-US"/>
                        <a:t>F5 &amp; Debugging</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r>
                        <a:rPr lang="en-US" sz="1800" b="0" i="0" kern="1200">
                          <a:solidFill>
                            <a:schemeClr val="accent1"/>
                          </a:solidFill>
                          <a:effectLst/>
                          <a:latin typeface="+mn-lt"/>
                          <a:ea typeface="+mn-ea"/>
                          <a:cs typeface="+mn-cs"/>
                        </a:rPr>
                        <a:t>🗸</a:t>
                      </a:r>
                      <a:endParaRPr lang="en-US">
                        <a:solidFill>
                          <a:schemeClr val="accent1"/>
                        </a:solidFill>
                      </a:endParaRP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3529883701"/>
                  </a:ext>
                </a:extLst>
              </a:tr>
              <a:tr h="370840">
                <a:tc>
                  <a:txBody>
                    <a:bodyPr/>
                    <a:lstStyle/>
                    <a:p>
                      <a:r>
                        <a:rPr lang="en-US">
                          <a:solidFill>
                            <a:schemeClr val="tx1"/>
                          </a:solidFill>
                        </a:rPr>
                        <a:t>Identity</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r>
                        <a:rPr lang="en-US">
                          <a:solidFill>
                            <a:schemeClr val="accent1"/>
                          </a:solidFill>
                        </a:rPr>
                        <a:t>Single-Line Auth</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4007011048"/>
                  </a:ext>
                </a:extLst>
              </a:tr>
              <a:tr h="370840">
                <a:tc>
                  <a:txBody>
                    <a:bodyPr/>
                    <a:lstStyle/>
                    <a:p>
                      <a:r>
                        <a:rPr lang="en-US">
                          <a:solidFill>
                            <a:schemeClr val="tx1"/>
                          </a:solidFill>
                        </a:rPr>
                        <a:t>Front-end Hosting</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r>
                        <a:rPr lang="en-US" sz="1800" b="0" i="0" kern="1200">
                          <a:solidFill>
                            <a:schemeClr val="accent1"/>
                          </a:solidFill>
                          <a:effectLst/>
                          <a:latin typeface="+mn-lt"/>
                          <a:ea typeface="+mn-ea"/>
                          <a:cs typeface="+mn-cs"/>
                        </a:rPr>
                        <a:t>🗸</a:t>
                      </a:r>
                      <a:endParaRPr lang="en-US">
                        <a:solidFill>
                          <a:schemeClr val="accent1"/>
                        </a:solidFill>
                      </a:endParaRP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1744673146"/>
                  </a:ext>
                </a:extLst>
              </a:tr>
              <a:tr h="370840">
                <a:tc>
                  <a:txBody>
                    <a:bodyPr/>
                    <a:lstStyle/>
                    <a:p>
                      <a:r>
                        <a:rPr lang="en-US">
                          <a:solidFill>
                            <a:schemeClr val="tx1"/>
                          </a:solidFill>
                        </a:rPr>
                        <a:t>Integrated Azure Functions</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r>
                        <a:rPr lang="en-US" sz="1800" b="0" i="0" kern="1200">
                          <a:solidFill>
                            <a:schemeClr val="accent1"/>
                          </a:solidFill>
                          <a:effectLst/>
                          <a:latin typeface="+mn-lt"/>
                          <a:ea typeface="+mn-ea"/>
                          <a:cs typeface="+mn-cs"/>
                        </a:rPr>
                        <a:t>🗸</a:t>
                      </a:r>
                      <a:endParaRPr lang="en-US">
                        <a:solidFill>
                          <a:schemeClr val="accent1"/>
                        </a:solidFill>
                      </a:endParaRP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3818096132"/>
                  </a:ext>
                </a:extLst>
              </a:tr>
              <a:tr h="405297">
                <a:tc>
                  <a:txBody>
                    <a:bodyPr/>
                    <a:lstStyle/>
                    <a:p>
                      <a:r>
                        <a:rPr lang="en-US">
                          <a:solidFill>
                            <a:schemeClr val="tx1"/>
                          </a:solidFill>
                        </a:rPr>
                        <a:t>Microsoft Graph</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r>
                        <a:rPr lang="en-US">
                          <a:solidFill>
                            <a:schemeClr val="accent1"/>
                          </a:solidFill>
                        </a:rPr>
                        <a:t>Single-Line Graph</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2904511406"/>
                  </a:ext>
                </a:extLst>
              </a:tr>
              <a:tr h="370840">
                <a:tc>
                  <a:txBody>
                    <a:bodyPr/>
                    <a:lstStyle/>
                    <a:p>
                      <a:r>
                        <a:rPr lang="en-US" dirty="0">
                          <a:solidFill>
                            <a:schemeClr val="tx1"/>
                          </a:solidFill>
                        </a:rPr>
                        <a:t>Azure SQL</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r>
                        <a:rPr lang="en-US" sz="1800" b="0" i="0" kern="1200">
                          <a:solidFill>
                            <a:schemeClr val="accent1"/>
                          </a:solidFill>
                          <a:effectLst/>
                          <a:latin typeface="+mn-lt"/>
                          <a:ea typeface="+mn-ea"/>
                          <a:cs typeface="+mn-cs"/>
                        </a:rPr>
                        <a:t>🗸</a:t>
                      </a:r>
                      <a:endParaRPr lang="en-US">
                        <a:solidFill>
                          <a:schemeClr val="accent1"/>
                        </a:solidFill>
                      </a:endParaRP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1619149819"/>
                  </a:ext>
                </a:extLst>
              </a:tr>
              <a:tr h="370840">
                <a:tc>
                  <a:txBody>
                    <a:bodyPr/>
                    <a:lstStyle/>
                    <a:p>
                      <a:r>
                        <a:rPr lang="en-US" dirty="0">
                          <a:solidFill>
                            <a:schemeClr val="accent1"/>
                          </a:solidFill>
                        </a:rPr>
                        <a:t>SPFx</a:t>
                      </a:r>
                      <a:r>
                        <a:rPr lang="en-US" dirty="0">
                          <a:solidFill>
                            <a:schemeClr val="tx1"/>
                          </a:solidFill>
                        </a:rPr>
                        <a:t> </a:t>
                      </a:r>
                      <a:r>
                        <a:rPr lang="en-US" dirty="0">
                          <a:solidFill>
                            <a:schemeClr val="accent1"/>
                          </a:solidFill>
                        </a:rPr>
                        <a:t>integration</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r>
                        <a:rPr lang="en-US" sz="1800" b="0" i="0" kern="1200">
                          <a:solidFill>
                            <a:schemeClr val="accent1"/>
                          </a:solidFill>
                          <a:effectLst/>
                          <a:latin typeface="+mn-lt"/>
                          <a:ea typeface="+mn-ea"/>
                          <a:cs typeface="+mn-cs"/>
                        </a:rPr>
                        <a:t>🗸</a:t>
                      </a:r>
                      <a:endParaRPr lang="en-US">
                        <a:solidFill>
                          <a:schemeClr val="accent1"/>
                        </a:solidFill>
                      </a:endParaRP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1522940925"/>
                  </a:ext>
                </a:extLst>
              </a:tr>
              <a:tr h="370840">
                <a:tc>
                  <a:txBody>
                    <a:bodyPr/>
                    <a:lstStyle/>
                    <a:p>
                      <a:r>
                        <a:rPr lang="en-US">
                          <a:solidFill>
                            <a:schemeClr val="tx1"/>
                          </a:solidFill>
                        </a:rPr>
                        <a:t>Deployment Automation</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r>
                        <a:rPr lang="en-US" sz="1800" b="0" i="0" kern="1200">
                          <a:solidFill>
                            <a:schemeClr val="accent1"/>
                          </a:solidFill>
                          <a:effectLst/>
                          <a:latin typeface="+mn-lt"/>
                          <a:ea typeface="+mn-ea"/>
                          <a:cs typeface="+mn-cs"/>
                        </a:rPr>
                        <a:t>🗸</a:t>
                      </a:r>
                      <a:endParaRPr lang="en-US">
                        <a:solidFill>
                          <a:schemeClr val="accent1"/>
                        </a:solidFill>
                      </a:endParaRP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1755002864"/>
                  </a:ext>
                </a:extLst>
              </a:tr>
              <a:tr h="370840">
                <a:tc>
                  <a:txBody>
                    <a:bodyPr/>
                    <a:lstStyle/>
                    <a:p>
                      <a:r>
                        <a:rPr lang="en-US">
                          <a:solidFill>
                            <a:schemeClr val="accent1"/>
                          </a:solidFill>
                        </a:rPr>
                        <a:t>Bicep Templates</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b="0" i="0" kern="1200">
                          <a:solidFill>
                            <a:schemeClr val="accent1"/>
                          </a:solidFill>
                          <a:effectLst/>
                          <a:latin typeface="+mn-lt"/>
                          <a:ea typeface="+mn-ea"/>
                          <a:cs typeface="+mn-cs"/>
                        </a:rPr>
                        <a:t>🗸</a:t>
                      </a:r>
                      <a:endParaRPr lang="en-US">
                        <a:solidFill>
                          <a:schemeClr val="accent1"/>
                        </a:solidFill>
                      </a:endParaRP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2345833415"/>
                  </a:ext>
                </a:extLst>
              </a:tr>
              <a:tr h="370840">
                <a:tc>
                  <a:txBody>
                    <a:bodyPr/>
                    <a:lstStyle/>
                    <a:p>
                      <a:r>
                        <a:rPr lang="en-US">
                          <a:solidFill>
                            <a:schemeClr val="tx1"/>
                          </a:solidFill>
                        </a:rPr>
                        <a:t>Publishing</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r>
                        <a:rPr lang="en-US" sz="1800" b="0" i="0" kern="1200">
                          <a:solidFill>
                            <a:schemeClr val="accent1"/>
                          </a:solidFill>
                          <a:effectLst/>
                          <a:latin typeface="+mn-lt"/>
                          <a:ea typeface="+mn-ea"/>
                          <a:cs typeface="+mn-cs"/>
                        </a:rPr>
                        <a:t>🗸</a:t>
                      </a:r>
                      <a:endParaRPr lang="en-US">
                        <a:solidFill>
                          <a:schemeClr val="accent1"/>
                        </a:solidFill>
                      </a:endParaRP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2572104349"/>
                  </a:ext>
                </a:extLst>
              </a:tr>
              <a:tr h="370840">
                <a:tc>
                  <a:txBody>
                    <a:bodyPr/>
                    <a:lstStyle/>
                    <a:p>
                      <a:r>
                        <a:rPr lang="en-US">
                          <a:solidFill>
                            <a:schemeClr val="tx1"/>
                          </a:solidFill>
                        </a:rPr>
                        <a:t>Extensibility</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b="0" i="0" kern="1200">
                          <a:solidFill>
                            <a:schemeClr val="accent1"/>
                          </a:solidFill>
                          <a:effectLst/>
                          <a:latin typeface="+mn-lt"/>
                          <a:ea typeface="+mn-ea"/>
                          <a:cs typeface="+mn-cs"/>
                        </a:rPr>
                        <a:t>🗸</a:t>
                      </a:r>
                      <a:endParaRPr lang="en-US">
                        <a:solidFill>
                          <a:schemeClr val="accent1"/>
                        </a:solidFill>
                      </a:endParaRP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633793180"/>
                  </a:ext>
                </a:extLst>
              </a:tr>
              <a:tr h="370840">
                <a:tc>
                  <a:txBody>
                    <a:bodyPr/>
                    <a:lstStyle/>
                    <a:p>
                      <a:r>
                        <a:rPr lang="en-US">
                          <a:solidFill>
                            <a:schemeClr val="tx1"/>
                          </a:solidFill>
                        </a:rPr>
                        <a:t>CLI</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b="0" i="0" kern="1200">
                          <a:solidFill>
                            <a:schemeClr val="accent1"/>
                          </a:solidFill>
                          <a:effectLst/>
                          <a:latin typeface="+mn-lt"/>
                          <a:ea typeface="+mn-ea"/>
                          <a:cs typeface="+mn-cs"/>
                        </a:rPr>
                        <a:t>🗸</a:t>
                      </a:r>
                      <a:endParaRPr lang="en-US">
                        <a:solidFill>
                          <a:schemeClr val="accent1"/>
                        </a:solidFill>
                      </a:endParaRP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2919757359"/>
                  </a:ext>
                </a:extLst>
              </a:tr>
              <a:tr h="370840">
                <a:tc>
                  <a:txBody>
                    <a:bodyPr/>
                    <a:lstStyle/>
                    <a:p>
                      <a:r>
                        <a:rPr lang="en-US" err="1">
                          <a:solidFill>
                            <a:schemeClr val="tx1"/>
                          </a:solidFill>
                        </a:rPr>
                        <a:t>Blazor</a:t>
                      </a:r>
                      <a:r>
                        <a:rPr lang="en-US">
                          <a:solidFill>
                            <a:schemeClr val="tx1"/>
                          </a:solidFill>
                        </a:rPr>
                        <a:t> Support</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b="0" i="0" kern="1200">
                          <a:solidFill>
                            <a:schemeClr val="accent1"/>
                          </a:solidFill>
                          <a:effectLst/>
                          <a:latin typeface="+mn-lt"/>
                          <a:ea typeface="+mn-ea"/>
                          <a:cs typeface="+mn-cs"/>
                        </a:rPr>
                        <a:t>🗸</a:t>
                      </a:r>
                      <a:endParaRPr lang="en-US">
                        <a:solidFill>
                          <a:schemeClr val="accent1"/>
                        </a:solidFill>
                      </a:endParaRP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818497966"/>
                  </a:ext>
                </a:extLst>
              </a:tr>
              <a:tr h="370840">
                <a:tc>
                  <a:txBody>
                    <a:bodyPr/>
                    <a:lstStyle/>
                    <a:p>
                      <a:r>
                        <a:rPr lang="en-US">
                          <a:solidFill>
                            <a:schemeClr val="tx1"/>
                          </a:solidFill>
                        </a:rPr>
                        <a:t>Automatic Tunneling</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b="0" i="0" kern="1200" dirty="0">
                          <a:solidFill>
                            <a:schemeClr val="accent1"/>
                          </a:solidFill>
                          <a:effectLst/>
                          <a:latin typeface="+mn-lt"/>
                          <a:ea typeface="+mn-ea"/>
                          <a:cs typeface="+mn-cs"/>
                        </a:rPr>
                        <a:t>🗸</a:t>
                      </a:r>
                      <a:endParaRPr lang="en-US" dirty="0">
                        <a:solidFill>
                          <a:schemeClr val="accent1"/>
                        </a:solidFill>
                      </a:endParaRP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952223710"/>
                  </a:ext>
                </a:extLst>
              </a:tr>
            </a:tbl>
          </a:graphicData>
        </a:graphic>
      </p:graphicFrame>
      <p:sp>
        <p:nvSpPr>
          <p:cNvPr id="9" name="Title 6">
            <a:extLst>
              <a:ext uri="{FF2B5EF4-FFF2-40B4-BE49-F238E27FC236}">
                <a16:creationId xmlns:a16="http://schemas.microsoft.com/office/drawing/2014/main" id="{134AB73B-4F96-E043-BE98-66E2EB93951F}"/>
              </a:ext>
            </a:extLst>
          </p:cNvPr>
          <p:cNvSpPr>
            <a:spLocks noGrp="1"/>
          </p:cNvSpPr>
          <p:nvPr>
            <p:ph type="title"/>
          </p:nvPr>
        </p:nvSpPr>
        <p:spPr>
          <a:xfrm>
            <a:off x="539402" y="581584"/>
            <a:ext cx="4551582" cy="2769989"/>
          </a:xfrm>
        </p:spPr>
        <p:txBody>
          <a:bodyPr/>
          <a:lstStyle/>
          <a:p>
            <a:r>
              <a:rPr lang="en-US" dirty="0"/>
              <a:t>The easiest way to get started building apps for Microsoft Teams</a:t>
            </a:r>
            <a:br>
              <a:rPr lang="en-US" dirty="0"/>
            </a:br>
            <a:br>
              <a:rPr lang="en-US" dirty="0"/>
            </a:br>
            <a:r>
              <a:rPr lang="en-US" dirty="0"/>
              <a:t>Teams Toolkit </a:t>
            </a:r>
            <a:r>
              <a:rPr lang="en-US" dirty="0">
                <a:solidFill>
                  <a:schemeClr val="accent1"/>
                </a:solidFill>
              </a:rPr>
              <a:t>Preview</a:t>
            </a:r>
          </a:p>
        </p:txBody>
      </p:sp>
      <p:pic>
        <p:nvPicPr>
          <p:cNvPr id="2" name="Picture 1">
            <a:extLst>
              <a:ext uri="{FF2B5EF4-FFF2-40B4-BE49-F238E27FC236}">
                <a16:creationId xmlns:a16="http://schemas.microsoft.com/office/drawing/2014/main" id="{2709EEAC-7E85-8D49-9E65-83DFDE261861}"/>
              </a:ext>
            </a:extLst>
          </p:cNvPr>
          <p:cNvPicPr>
            <a:picLocks noChangeAspect="1"/>
          </p:cNvPicPr>
          <p:nvPr/>
        </p:nvPicPr>
        <p:blipFill>
          <a:blip r:embed="rId3"/>
          <a:stretch>
            <a:fillRect/>
          </a:stretch>
        </p:blipFill>
        <p:spPr>
          <a:xfrm>
            <a:off x="702904" y="4569358"/>
            <a:ext cx="812014" cy="812014"/>
          </a:xfrm>
          <a:prstGeom prst="rect">
            <a:avLst/>
          </a:prstGeom>
        </p:spPr>
      </p:pic>
      <p:pic>
        <p:nvPicPr>
          <p:cNvPr id="3" name="Picture 2">
            <a:extLst>
              <a:ext uri="{FF2B5EF4-FFF2-40B4-BE49-F238E27FC236}">
                <a16:creationId xmlns:a16="http://schemas.microsoft.com/office/drawing/2014/main" id="{01A4B250-2C71-2344-AC45-5387DE58FAFC}"/>
              </a:ext>
            </a:extLst>
          </p:cNvPr>
          <p:cNvPicPr>
            <a:picLocks noChangeAspect="1"/>
          </p:cNvPicPr>
          <p:nvPr/>
        </p:nvPicPr>
        <p:blipFill>
          <a:blip r:embed="rId4"/>
          <a:stretch>
            <a:fillRect/>
          </a:stretch>
        </p:blipFill>
        <p:spPr>
          <a:xfrm>
            <a:off x="702904" y="3612568"/>
            <a:ext cx="812014" cy="812014"/>
          </a:xfrm>
          <a:prstGeom prst="rect">
            <a:avLst/>
          </a:prstGeom>
        </p:spPr>
      </p:pic>
      <p:grpSp>
        <p:nvGrpSpPr>
          <p:cNvPr id="15" name="Group 14">
            <a:extLst>
              <a:ext uri="{FF2B5EF4-FFF2-40B4-BE49-F238E27FC236}">
                <a16:creationId xmlns:a16="http://schemas.microsoft.com/office/drawing/2014/main" id="{2F2E7385-D28C-7847-A8DD-B5052E120490}"/>
              </a:ext>
            </a:extLst>
          </p:cNvPr>
          <p:cNvGrpSpPr/>
          <p:nvPr/>
        </p:nvGrpSpPr>
        <p:grpSpPr>
          <a:xfrm>
            <a:off x="779397" y="5617389"/>
            <a:ext cx="659027" cy="659027"/>
            <a:chOff x="1717040" y="7154013"/>
            <a:chExt cx="659027" cy="659027"/>
          </a:xfrm>
        </p:grpSpPr>
        <p:sp>
          <p:nvSpPr>
            <p:cNvPr id="13" name="Rounded Rectangle 12">
              <a:extLst>
                <a:ext uri="{FF2B5EF4-FFF2-40B4-BE49-F238E27FC236}">
                  <a16:creationId xmlns:a16="http://schemas.microsoft.com/office/drawing/2014/main" id="{14AF6423-236B-244C-8F63-6F3296F85904}"/>
                </a:ext>
              </a:extLst>
            </p:cNvPr>
            <p:cNvSpPr/>
            <p:nvPr/>
          </p:nvSpPr>
          <p:spPr bwMode="auto">
            <a:xfrm>
              <a:off x="1717040" y="7154013"/>
              <a:ext cx="659027" cy="659027"/>
            </a:xfrm>
            <a:prstGeom prst="round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NL" sz="2000" b="1" dirty="0">
                <a:solidFill>
                  <a:schemeClr val="tx1"/>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DE48BA34-E6D9-144A-B940-993BED550690}"/>
                </a:ext>
              </a:extLst>
            </p:cNvPr>
            <p:cNvPicPr>
              <a:picLocks noChangeAspect="1"/>
            </p:cNvPicPr>
            <p:nvPr/>
          </p:nvPicPr>
          <p:blipFill>
            <a:blip r:embed="rId5"/>
            <a:stretch>
              <a:fillRect/>
            </a:stretch>
          </p:blipFill>
          <p:spPr>
            <a:xfrm>
              <a:off x="1758847" y="7211152"/>
              <a:ext cx="504039" cy="375348"/>
            </a:xfrm>
            <a:prstGeom prst="rect">
              <a:avLst/>
            </a:prstGeom>
          </p:spPr>
        </p:pic>
      </p:grpSp>
    </p:spTree>
    <p:extLst>
      <p:ext uri="{BB962C8B-B14F-4D97-AF65-F5344CB8AC3E}">
        <p14:creationId xmlns:p14="http://schemas.microsoft.com/office/powerpoint/2010/main" val="118324150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2DF8D-DA8C-6143-853C-AD271B8C31B7}"/>
              </a:ext>
            </a:extLst>
          </p:cNvPr>
          <p:cNvSpPr>
            <a:spLocks noGrp="1"/>
          </p:cNvSpPr>
          <p:nvPr>
            <p:ph type="title"/>
          </p:nvPr>
        </p:nvSpPr>
        <p:spPr>
          <a:xfrm>
            <a:off x="588263" y="2979738"/>
            <a:ext cx="4163125" cy="2154436"/>
          </a:xfrm>
        </p:spPr>
        <p:txBody>
          <a:bodyPr/>
          <a:lstStyle/>
          <a:p>
            <a:r>
              <a:rPr lang="en-NL" dirty="0"/>
              <a:t>Demo</a:t>
            </a:r>
            <a:br>
              <a:rPr lang="en-NL" dirty="0"/>
            </a:br>
            <a:r>
              <a:rPr lang="en-US" dirty="0"/>
              <a:t>Build a </a:t>
            </a:r>
            <a:r>
              <a:rPr lang="en-US" dirty="0" err="1"/>
              <a:t>Blazor</a:t>
            </a:r>
            <a:r>
              <a:rPr lang="en-US" dirty="0"/>
              <a:t> Teams Tab</a:t>
            </a:r>
            <a:br>
              <a:rPr lang="en-US" dirty="0"/>
            </a:br>
            <a:r>
              <a:rPr lang="en-US" dirty="0"/>
              <a:t>&amp;</a:t>
            </a:r>
            <a:br>
              <a:rPr lang="en-US" dirty="0"/>
            </a:br>
            <a:r>
              <a:rPr lang="en-US" dirty="0"/>
              <a:t>Build a Composer Bot</a:t>
            </a:r>
            <a:br>
              <a:rPr lang="en-US" dirty="0"/>
            </a:br>
            <a:r>
              <a:rPr lang="en-US" dirty="0"/>
              <a:t>all powered by the Graph</a:t>
            </a:r>
            <a:endParaRPr lang="en-NL" dirty="0"/>
          </a:p>
        </p:txBody>
      </p:sp>
      <p:pic>
        <p:nvPicPr>
          <p:cNvPr id="7" name="Picture 6">
            <a:extLst>
              <a:ext uri="{FF2B5EF4-FFF2-40B4-BE49-F238E27FC236}">
                <a16:creationId xmlns:a16="http://schemas.microsoft.com/office/drawing/2014/main" id="{1ECC00A2-9C4E-4869-A0B4-E8B905026973}"/>
              </a:ext>
            </a:extLst>
          </p:cNvPr>
          <p:cNvPicPr>
            <a:picLocks noChangeAspect="1"/>
          </p:cNvPicPr>
          <p:nvPr/>
        </p:nvPicPr>
        <p:blipFill rotWithShape="1">
          <a:blip r:embed="rId2"/>
          <a:srcRect r="20876"/>
          <a:stretch/>
        </p:blipFill>
        <p:spPr>
          <a:xfrm>
            <a:off x="4712612" y="0"/>
            <a:ext cx="7624352" cy="6858000"/>
          </a:xfrm>
          <a:prstGeom prst="rect">
            <a:avLst/>
          </a:prstGeom>
        </p:spPr>
      </p:pic>
    </p:spTree>
    <p:extLst>
      <p:ext uri="{BB962C8B-B14F-4D97-AF65-F5344CB8AC3E}">
        <p14:creationId xmlns:p14="http://schemas.microsoft.com/office/powerpoint/2010/main" val="126031789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4" descr="Blazor icon">
            <a:extLst>
              <a:ext uri="{FF2B5EF4-FFF2-40B4-BE49-F238E27FC236}">
                <a16:creationId xmlns:a16="http://schemas.microsoft.com/office/drawing/2014/main" id="{6D0650F2-40E2-45BE-A4C3-AFE8C560AB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2383" y="0"/>
            <a:ext cx="2298516" cy="22985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CA75FB9-DA4E-4D9C-8AF5-4D97895B3E7B}"/>
              </a:ext>
            </a:extLst>
          </p:cNvPr>
          <p:cNvSpPr txBox="1"/>
          <p:nvPr/>
        </p:nvSpPr>
        <p:spPr>
          <a:xfrm>
            <a:off x="330437" y="364428"/>
            <a:ext cx="4164652" cy="1569660"/>
          </a:xfrm>
          <a:prstGeom prst="rect">
            <a:avLst/>
          </a:prstGeom>
          <a:noFill/>
        </p:spPr>
        <p:txBody>
          <a:bodyPr wrap="square" rtlCol="0">
            <a:spAutoFit/>
          </a:bodyPr>
          <a:lstStyle/>
          <a:p>
            <a:r>
              <a:rPr lang="en-US" sz="3200" b="1" i="0" dirty="0">
                <a:effectLst/>
                <a:latin typeface="Segoe UI" panose="020B0502040204020203" pitchFamily="34" charset="0"/>
              </a:rPr>
              <a:t>Client-side </a:t>
            </a:r>
            <a:r>
              <a:rPr lang="en-US" sz="3200" b="1" i="0" dirty="0" err="1">
                <a:effectLst/>
                <a:latin typeface="Segoe UI" panose="020B0502040204020203" pitchFamily="34" charset="0"/>
              </a:rPr>
              <a:t>Blazor</a:t>
            </a:r>
            <a:r>
              <a:rPr lang="en-US" sz="3200" b="0" i="0" dirty="0">
                <a:effectLst/>
                <a:latin typeface="Segoe UI" panose="020B0502040204020203" pitchFamily="34" charset="0"/>
              </a:rPr>
              <a:t> runs client-side on </a:t>
            </a:r>
            <a:r>
              <a:rPr lang="en-US" sz="3200" b="0" i="0" dirty="0" err="1">
                <a:effectLst/>
                <a:latin typeface="Segoe UI" panose="020B0502040204020203" pitchFamily="34" charset="0"/>
              </a:rPr>
              <a:t>WebAssembly</a:t>
            </a:r>
            <a:endParaRPr lang="en-US" sz="3200" b="0" i="0" dirty="0">
              <a:effectLst/>
              <a:latin typeface="Segoe UI" panose="020B0502040204020203" pitchFamily="34" charset="0"/>
            </a:endParaRPr>
          </a:p>
        </p:txBody>
      </p:sp>
      <p:sp>
        <p:nvSpPr>
          <p:cNvPr id="6" name="TextBox 5">
            <a:extLst>
              <a:ext uri="{FF2B5EF4-FFF2-40B4-BE49-F238E27FC236}">
                <a16:creationId xmlns:a16="http://schemas.microsoft.com/office/drawing/2014/main" id="{CE5E9AC7-51DC-4E10-8D83-BA140CFF4AAE}"/>
              </a:ext>
            </a:extLst>
          </p:cNvPr>
          <p:cNvSpPr txBox="1"/>
          <p:nvPr/>
        </p:nvSpPr>
        <p:spPr>
          <a:xfrm>
            <a:off x="7716853" y="364428"/>
            <a:ext cx="4144710" cy="1569660"/>
          </a:xfrm>
          <a:prstGeom prst="rect">
            <a:avLst/>
          </a:prstGeom>
          <a:noFill/>
        </p:spPr>
        <p:txBody>
          <a:bodyPr wrap="square" rtlCol="0">
            <a:spAutoFit/>
          </a:bodyPr>
          <a:lstStyle/>
          <a:p>
            <a:r>
              <a:rPr lang="en-US" sz="3200" b="1" i="0" dirty="0">
                <a:effectLst/>
                <a:latin typeface="Segoe UI" panose="020B0502040204020203" pitchFamily="34" charset="0"/>
              </a:rPr>
              <a:t>Server-side </a:t>
            </a:r>
            <a:r>
              <a:rPr lang="en-US" sz="3200" b="1" i="0" dirty="0" err="1">
                <a:effectLst/>
                <a:latin typeface="Segoe UI" panose="020B0502040204020203" pitchFamily="34" charset="0"/>
              </a:rPr>
              <a:t>Blazor</a:t>
            </a:r>
            <a:r>
              <a:rPr lang="en-US" sz="3200" b="0" i="0" dirty="0">
                <a:effectLst/>
                <a:latin typeface="Segoe UI" panose="020B0502040204020203" pitchFamily="34" charset="0"/>
              </a:rPr>
              <a:t> runs on the server via </a:t>
            </a:r>
            <a:r>
              <a:rPr lang="en-US" sz="3200" b="0" i="0" dirty="0" err="1">
                <a:effectLst/>
                <a:latin typeface="Segoe UI" panose="020B0502040204020203" pitchFamily="34" charset="0"/>
              </a:rPr>
              <a:t>SignalR</a:t>
            </a:r>
            <a:endParaRPr lang="en-US" sz="3200" b="0" i="0" dirty="0">
              <a:effectLst/>
              <a:latin typeface="Segoe UI" panose="020B0502040204020203" pitchFamily="34" charset="0"/>
            </a:endParaRPr>
          </a:p>
        </p:txBody>
      </p:sp>
      <p:sp>
        <p:nvSpPr>
          <p:cNvPr id="7" name="TextBox 6">
            <a:extLst>
              <a:ext uri="{FF2B5EF4-FFF2-40B4-BE49-F238E27FC236}">
                <a16:creationId xmlns:a16="http://schemas.microsoft.com/office/drawing/2014/main" id="{96CBE895-1F04-4400-B378-518A8C78F3E5}"/>
              </a:ext>
            </a:extLst>
          </p:cNvPr>
          <p:cNvSpPr txBox="1"/>
          <p:nvPr/>
        </p:nvSpPr>
        <p:spPr>
          <a:xfrm>
            <a:off x="846034" y="5472081"/>
            <a:ext cx="10861705" cy="923330"/>
          </a:xfrm>
          <a:prstGeom prst="rect">
            <a:avLst/>
          </a:prstGeom>
          <a:noFill/>
        </p:spPr>
        <p:txBody>
          <a:bodyPr wrap="square" rtlCol="0">
            <a:spAutoFit/>
          </a:bodyPr>
          <a:lstStyle/>
          <a:p>
            <a:pPr algn="ctr"/>
            <a:r>
              <a:rPr lang="en-GB" sz="5400" b="1" dirty="0">
                <a:latin typeface="Segoe UI" panose="020B0502040204020203" pitchFamily="34" charset="0"/>
              </a:rPr>
              <a:t>h</a:t>
            </a:r>
            <a:r>
              <a:rPr lang="en-US" sz="5400" b="1" dirty="0">
                <a:latin typeface="Segoe UI" panose="020B0502040204020203" pitchFamily="34" charset="0"/>
              </a:rPr>
              <a:t>ttps://aka.ms/awesomeblazor</a:t>
            </a:r>
            <a:endParaRPr lang="en-US" sz="5400" b="0" i="0" dirty="0">
              <a:effectLst/>
              <a:latin typeface="Segoe UI" panose="020B0502040204020203" pitchFamily="34" charset="0"/>
            </a:endParaRPr>
          </a:p>
        </p:txBody>
      </p:sp>
    </p:spTree>
    <p:extLst>
      <p:ext uri="{BB962C8B-B14F-4D97-AF65-F5344CB8AC3E}">
        <p14:creationId xmlns:p14="http://schemas.microsoft.com/office/powerpoint/2010/main" val="12626362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B7F8B-2028-4D57-B0CE-2DA57163520B}"/>
              </a:ext>
            </a:extLst>
          </p:cNvPr>
          <p:cNvSpPr>
            <a:spLocks noGrp="1"/>
          </p:cNvSpPr>
          <p:nvPr>
            <p:ph type="title"/>
          </p:nvPr>
        </p:nvSpPr>
        <p:spPr>
          <a:xfrm>
            <a:off x="588263" y="457200"/>
            <a:ext cx="11018520" cy="553998"/>
          </a:xfrm>
        </p:spPr>
        <p:txBody>
          <a:bodyPr wrap="square" anchor="t">
            <a:normAutofit/>
          </a:bodyPr>
          <a:lstStyle/>
          <a:p>
            <a:r>
              <a:rPr lang="en-GB" dirty="0"/>
              <a:t>Microsoft Teams Framework (</a:t>
            </a:r>
            <a:r>
              <a:rPr lang="en-GB" dirty="0" err="1"/>
              <a:t>TeamsFx</a:t>
            </a:r>
            <a:r>
              <a:rPr lang="en-GB" dirty="0"/>
              <a:t>) [IN PREVIEW!]</a:t>
            </a:r>
            <a:endParaRPr lang="en-US" dirty="0"/>
          </a:p>
        </p:txBody>
      </p:sp>
      <p:sp>
        <p:nvSpPr>
          <p:cNvPr id="6" name="Text Placeholder 5">
            <a:extLst>
              <a:ext uri="{FF2B5EF4-FFF2-40B4-BE49-F238E27FC236}">
                <a16:creationId xmlns:a16="http://schemas.microsoft.com/office/drawing/2014/main" id="{47352400-9DA8-4BE3-83F8-8C92E34811AE}"/>
              </a:ext>
            </a:extLst>
          </p:cNvPr>
          <p:cNvSpPr>
            <a:spLocks noGrp="1"/>
          </p:cNvSpPr>
          <p:nvPr>
            <p:ph sz="quarter" idx="12"/>
          </p:nvPr>
        </p:nvSpPr>
        <p:spPr>
          <a:xfrm>
            <a:off x="584200" y="1435100"/>
            <a:ext cx="5211763" cy="4833938"/>
          </a:xfrm>
        </p:spPr>
        <p:txBody>
          <a:bodyPr wrap="square">
            <a:normAutofit/>
          </a:bodyPr>
          <a:lstStyle/>
          <a:p>
            <a:pPr>
              <a:lnSpc>
                <a:spcPct val="90000"/>
              </a:lnSpc>
            </a:pPr>
            <a:r>
              <a:rPr lang="en-US" sz="1800"/>
              <a:t>Microsoft Teams Framework is a library encapsulating common functionality and integration patterns (like simplified access to Microsoft Identity) for developers building apps for Microsoft Teams.</a:t>
            </a:r>
          </a:p>
          <a:p>
            <a:pPr>
              <a:lnSpc>
                <a:spcPct val="90000"/>
              </a:lnSpc>
            </a:pPr>
            <a:endParaRPr lang="en-US" sz="1800"/>
          </a:p>
          <a:p>
            <a:pPr>
              <a:lnSpc>
                <a:spcPct val="90000"/>
              </a:lnSpc>
            </a:pPr>
            <a:r>
              <a:rPr lang="en-US" sz="1800"/>
              <a:t>The Teams Developer Platform offers a collection of solutions for Teams developers:</a:t>
            </a:r>
          </a:p>
          <a:p>
            <a:pPr>
              <a:lnSpc>
                <a:spcPct val="90000"/>
              </a:lnSpc>
            </a:pPr>
            <a:endParaRPr lang="en-US" sz="1800"/>
          </a:p>
          <a:p>
            <a:pPr marL="342900" indent="-342900">
              <a:lnSpc>
                <a:spcPct val="90000"/>
              </a:lnSpc>
              <a:buFont typeface="Arial" panose="020B0604020202020204" pitchFamily="34" charset="0"/>
              <a:buChar char="•"/>
            </a:pPr>
            <a:r>
              <a:rPr lang="en-US" sz="1800"/>
              <a:t>IDE extensions for </a:t>
            </a:r>
            <a:r>
              <a:rPr lang="en-US" sz="1800" b="1"/>
              <a:t>Visual Studio </a:t>
            </a:r>
            <a:r>
              <a:rPr lang="en-US" sz="1800"/>
              <a:t>and Visual Studio Code named "Teams Toolkit"</a:t>
            </a:r>
          </a:p>
          <a:p>
            <a:pPr marL="342900" indent="-342900">
              <a:lnSpc>
                <a:spcPct val="90000"/>
              </a:lnSpc>
              <a:buFont typeface="Arial" panose="020B0604020202020204" pitchFamily="34" charset="0"/>
              <a:buChar char="•"/>
            </a:pPr>
            <a:r>
              <a:rPr lang="en-US" sz="1800"/>
              <a:t>Docs, samples</a:t>
            </a:r>
          </a:p>
          <a:p>
            <a:pPr marL="342900" indent="-342900">
              <a:lnSpc>
                <a:spcPct val="90000"/>
              </a:lnSpc>
              <a:buFont typeface="Arial" panose="020B0604020202020204" pitchFamily="34" charset="0"/>
              <a:buChar char="•"/>
            </a:pPr>
            <a:r>
              <a:rPr lang="en-US" sz="1800"/>
              <a:t>Code libraries including Teams Framework </a:t>
            </a:r>
            <a:r>
              <a:rPr lang="en-US" sz="1800" err="1"/>
              <a:t>teamsfx</a:t>
            </a:r>
            <a:r>
              <a:rPr lang="en-US" sz="1800"/>
              <a:t> and the Teams Client Library teams-</a:t>
            </a:r>
            <a:r>
              <a:rPr lang="en-US" sz="1800" err="1"/>
              <a:t>js</a:t>
            </a:r>
            <a:endParaRPr lang="en-US" sz="1800"/>
          </a:p>
          <a:p>
            <a:pPr marL="342900" indent="-342900">
              <a:lnSpc>
                <a:spcPct val="90000"/>
              </a:lnSpc>
              <a:buFont typeface="Arial" panose="020B0604020202020204" pitchFamily="34" charset="0"/>
              <a:buChar char="•"/>
            </a:pPr>
            <a:r>
              <a:rPr lang="en-US" sz="1800"/>
              <a:t>A command line tool </a:t>
            </a:r>
            <a:r>
              <a:rPr lang="en-US" sz="1800" err="1"/>
              <a:t>teamsfx</a:t>
            </a:r>
            <a:r>
              <a:rPr lang="en-US" sz="1800"/>
              <a:t> for terminal users, automation, and CI</a:t>
            </a:r>
          </a:p>
        </p:txBody>
      </p:sp>
      <p:pic>
        <p:nvPicPr>
          <p:cNvPr id="9" name="Content Placeholder 8">
            <a:extLst>
              <a:ext uri="{FF2B5EF4-FFF2-40B4-BE49-F238E27FC236}">
                <a16:creationId xmlns:a16="http://schemas.microsoft.com/office/drawing/2014/main" id="{2B03C4B1-6878-4053-9818-EB8335531DED}"/>
              </a:ext>
            </a:extLst>
          </p:cNvPr>
          <p:cNvPicPr>
            <a:picLocks noGrp="1" noChangeAspect="1"/>
          </p:cNvPicPr>
          <p:nvPr>
            <p:ph sz="quarter" idx="13"/>
          </p:nvPr>
        </p:nvPicPr>
        <p:blipFill>
          <a:blip r:embed="rId2"/>
          <a:stretch>
            <a:fillRect/>
          </a:stretch>
        </p:blipFill>
        <p:spPr>
          <a:xfrm>
            <a:off x="6389688" y="2074382"/>
            <a:ext cx="5219700" cy="3555373"/>
          </a:xfrm>
        </p:spPr>
      </p:pic>
    </p:spTree>
    <p:extLst>
      <p:ext uri="{BB962C8B-B14F-4D97-AF65-F5344CB8AC3E}">
        <p14:creationId xmlns:p14="http://schemas.microsoft.com/office/powerpoint/2010/main" val="135421183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079C37C-7A2A-4A3F-BC7A-3274C20A6A89}"/>
              </a:ext>
            </a:extLst>
          </p:cNvPr>
          <p:cNvSpPr/>
          <p:nvPr/>
        </p:nvSpPr>
        <p:spPr bwMode="auto">
          <a:xfrm>
            <a:off x="0" y="1884786"/>
            <a:ext cx="12192000" cy="109728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grpSp>
        <p:nvGrpSpPr>
          <p:cNvPr id="8" name="Group 7" descr="Icon of Pen and Paper">
            <a:extLst>
              <a:ext uri="{FF2B5EF4-FFF2-40B4-BE49-F238E27FC236}">
                <a16:creationId xmlns:a16="http://schemas.microsoft.com/office/drawing/2014/main" id="{8F22819C-5387-4F3A-9242-DC8D9CAF3C66}"/>
              </a:ext>
            </a:extLst>
          </p:cNvPr>
          <p:cNvGrpSpPr>
            <a:grpSpLocks noChangeAspect="1"/>
          </p:cNvGrpSpPr>
          <p:nvPr/>
        </p:nvGrpSpPr>
        <p:grpSpPr>
          <a:xfrm>
            <a:off x="1645795" y="1674412"/>
            <a:ext cx="1554480" cy="1554480"/>
            <a:chOff x="1783446" y="1890722"/>
            <a:chExt cx="1107392" cy="1107392"/>
          </a:xfrm>
        </p:grpSpPr>
        <p:sp>
          <p:nvSpPr>
            <p:cNvPr id="4" name="Oval 3">
              <a:extLst>
                <a:ext uri="{FF2B5EF4-FFF2-40B4-BE49-F238E27FC236}">
                  <a16:creationId xmlns:a16="http://schemas.microsoft.com/office/drawing/2014/main" id="{FA07DAB6-DB32-4511-BE33-4666F37F6391}"/>
                </a:ext>
              </a:extLst>
            </p:cNvPr>
            <p:cNvSpPr/>
            <p:nvPr/>
          </p:nvSpPr>
          <p:spPr bwMode="auto">
            <a:xfrm>
              <a:off x="1783446" y="1890722"/>
              <a:ext cx="1107392" cy="1107392"/>
            </a:xfrm>
            <a:prstGeom prst="ellipse">
              <a:avLst/>
            </a:prstGeom>
            <a:solidFill>
              <a:schemeClr val="bg1"/>
            </a:solidFill>
            <a:ln w="285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4B7D9F20-FB8A-4697-996C-C44400A66431}"/>
                </a:ext>
              </a:extLst>
            </p:cNvPr>
            <p:cNvPicPr>
              <a:picLocks noChangeAspect="1"/>
            </p:cNvPicPr>
            <p:nvPr/>
          </p:nvPicPr>
          <p:blipFill>
            <a:blip r:embed="rId3"/>
            <a:stretch>
              <a:fillRect/>
            </a:stretch>
          </p:blipFill>
          <p:spPr>
            <a:xfrm>
              <a:off x="1991408" y="2098686"/>
              <a:ext cx="691468" cy="691466"/>
            </a:xfrm>
            <a:prstGeom prst="rect">
              <a:avLst/>
            </a:prstGeom>
          </p:spPr>
        </p:pic>
      </p:grpSp>
      <p:sp>
        <p:nvSpPr>
          <p:cNvPr id="2" name="TextBox 1"/>
          <p:cNvSpPr txBox="1"/>
          <p:nvPr/>
        </p:nvSpPr>
        <p:spPr>
          <a:xfrm>
            <a:off x="582612" y="3280228"/>
            <a:ext cx="3509059" cy="995828"/>
          </a:xfrm>
          <a:prstGeom prst="rect">
            <a:avLst/>
          </a:prstGeom>
          <a:solidFill>
            <a:schemeClr val="bg1"/>
          </a:solidFill>
        </p:spPr>
        <p:txBody>
          <a:bodyPr wrap="square" lIns="91440" tIns="45720" rIns="91440" bIns="45720" rtlCol="0" anchor="ctr">
            <a:noAutofit/>
          </a:bodyPr>
          <a:lstStyle/>
          <a:p>
            <a:pPr algn="ctr">
              <a:spcAft>
                <a:spcPts val="588"/>
              </a:spcAft>
            </a:pPr>
            <a:r>
              <a:rPr lang="en-US" sz="5400">
                <a:latin typeface="Segoe UI" panose="020B0502040204020203" pitchFamily="34" charset="0"/>
                <a:cs typeface="Segoe UI" panose="020B0502040204020203" pitchFamily="34" charset="0"/>
              </a:rPr>
              <a:t>Learn</a:t>
            </a:r>
            <a:endParaRPr lang="fi-FI" sz="5400">
              <a:latin typeface="Segoe UI" panose="020B0502040204020203" pitchFamily="34" charset="0"/>
              <a:cs typeface="Segoe UI" panose="020B0502040204020203" pitchFamily="34" charset="0"/>
            </a:endParaRPr>
          </a:p>
        </p:txBody>
      </p:sp>
      <p:cxnSp>
        <p:nvCxnSpPr>
          <p:cNvPr id="13" name="Straight Connector 12">
            <a:extLst>
              <a:ext uri="{FF2B5EF4-FFF2-40B4-BE49-F238E27FC236}">
                <a16:creationId xmlns:a16="http://schemas.microsoft.com/office/drawing/2014/main" id="{85E6FF4C-0269-41CF-83D5-713F406F0934}"/>
              </a:ext>
              <a:ext uri="{C183D7F6-B498-43B3-948B-1728B52AA6E4}">
                <adec:decorative xmlns:adec="http://schemas.microsoft.com/office/drawing/2017/decorative" val="1"/>
              </a:ext>
            </a:extLst>
          </p:cNvPr>
          <p:cNvCxnSpPr>
            <a:cxnSpLocks/>
          </p:cNvCxnSpPr>
          <p:nvPr/>
        </p:nvCxnSpPr>
        <p:spPr>
          <a:xfrm>
            <a:off x="1870644" y="4448300"/>
            <a:ext cx="93299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 name="Group 8" descr="Icon of a curved arrow with a semi circle">
            <a:extLst>
              <a:ext uri="{FF2B5EF4-FFF2-40B4-BE49-F238E27FC236}">
                <a16:creationId xmlns:a16="http://schemas.microsoft.com/office/drawing/2014/main" id="{2DBEF4E9-BAF4-4996-BD0C-052FD918AF2E}"/>
              </a:ext>
            </a:extLst>
          </p:cNvPr>
          <p:cNvGrpSpPr>
            <a:grpSpLocks noChangeAspect="1"/>
          </p:cNvGrpSpPr>
          <p:nvPr/>
        </p:nvGrpSpPr>
        <p:grpSpPr>
          <a:xfrm>
            <a:off x="5365324" y="1664580"/>
            <a:ext cx="1554480" cy="1554480"/>
            <a:chOff x="5542305" y="1890722"/>
            <a:chExt cx="1107392" cy="1107392"/>
          </a:xfrm>
        </p:grpSpPr>
        <p:sp>
          <p:nvSpPr>
            <p:cNvPr id="15" name="Oval 14">
              <a:extLst>
                <a:ext uri="{FF2B5EF4-FFF2-40B4-BE49-F238E27FC236}">
                  <a16:creationId xmlns:a16="http://schemas.microsoft.com/office/drawing/2014/main" id="{BBFB6484-5EB5-466B-B115-8F2BA239CB00}"/>
                </a:ext>
              </a:extLst>
            </p:cNvPr>
            <p:cNvSpPr/>
            <p:nvPr/>
          </p:nvSpPr>
          <p:spPr bwMode="auto">
            <a:xfrm>
              <a:off x="5542305" y="1890722"/>
              <a:ext cx="1107392" cy="1107392"/>
            </a:xfrm>
            <a:prstGeom prst="ellipse">
              <a:avLst/>
            </a:prstGeom>
            <a:solidFill>
              <a:schemeClr val="bg1"/>
            </a:solidFill>
            <a:ln w="285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tx1"/>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ED2A9DD1-2208-44B9-AB09-BC98A9C90053}"/>
                </a:ext>
              </a:extLst>
            </p:cNvPr>
            <p:cNvPicPr>
              <a:picLocks noChangeAspect="1"/>
            </p:cNvPicPr>
            <p:nvPr/>
          </p:nvPicPr>
          <p:blipFill>
            <a:blip r:embed="rId4"/>
            <a:stretch>
              <a:fillRect/>
            </a:stretch>
          </p:blipFill>
          <p:spPr>
            <a:xfrm>
              <a:off x="5792327" y="2140744"/>
              <a:ext cx="607348" cy="607348"/>
            </a:xfrm>
            <a:prstGeom prst="rect">
              <a:avLst/>
            </a:prstGeom>
          </p:spPr>
        </p:pic>
      </p:grpSp>
      <p:sp>
        <p:nvSpPr>
          <p:cNvPr id="14" name="TextBox 13">
            <a:extLst>
              <a:ext uri="{FF2B5EF4-FFF2-40B4-BE49-F238E27FC236}">
                <a16:creationId xmlns:a16="http://schemas.microsoft.com/office/drawing/2014/main" id="{19754FC5-82D1-42A9-BD29-5B101CAB2EBC}"/>
              </a:ext>
            </a:extLst>
          </p:cNvPr>
          <p:cNvSpPr txBox="1"/>
          <p:nvPr/>
        </p:nvSpPr>
        <p:spPr>
          <a:xfrm>
            <a:off x="4341471" y="3280228"/>
            <a:ext cx="3509059" cy="995828"/>
          </a:xfrm>
          <a:prstGeom prst="rect">
            <a:avLst/>
          </a:prstGeom>
          <a:solidFill>
            <a:schemeClr val="bg1"/>
          </a:solidFill>
        </p:spPr>
        <p:txBody>
          <a:bodyPr wrap="square" lIns="91440" tIns="45720" rIns="91440" bIns="45720" rtlCol="0" anchor="ctr">
            <a:noAutofit/>
          </a:bodyPr>
          <a:lstStyle/>
          <a:p>
            <a:pPr algn="ctr">
              <a:spcAft>
                <a:spcPts val="588"/>
              </a:spcAft>
            </a:pPr>
            <a:r>
              <a:rPr lang="en-US" sz="5400">
                <a:latin typeface="Segoe UI" panose="020B0502040204020203" pitchFamily="34" charset="0"/>
                <a:cs typeface="Segoe UI" panose="020B0502040204020203" pitchFamily="34" charset="0"/>
              </a:rPr>
              <a:t>Reuse</a:t>
            </a:r>
            <a:endParaRPr lang="fi-FI" sz="5400">
              <a:latin typeface="Segoe UI" panose="020B0502040204020203" pitchFamily="34" charset="0"/>
              <a:cs typeface="Segoe UI" panose="020B0502040204020203" pitchFamily="34" charset="0"/>
            </a:endParaRPr>
          </a:p>
        </p:txBody>
      </p:sp>
      <p:cxnSp>
        <p:nvCxnSpPr>
          <p:cNvPr id="21" name="Straight Connector 20">
            <a:extLst>
              <a:ext uri="{FF2B5EF4-FFF2-40B4-BE49-F238E27FC236}">
                <a16:creationId xmlns:a16="http://schemas.microsoft.com/office/drawing/2014/main" id="{54EC7974-109C-4C3D-B06F-EAD5D8C7AB29}"/>
              </a:ext>
              <a:ext uri="{C183D7F6-B498-43B3-948B-1728B52AA6E4}">
                <adec:decorative xmlns:adec="http://schemas.microsoft.com/office/drawing/2017/decorative" val="1"/>
              </a:ext>
            </a:extLst>
          </p:cNvPr>
          <p:cNvCxnSpPr>
            <a:cxnSpLocks/>
          </p:cNvCxnSpPr>
          <p:nvPr/>
        </p:nvCxnSpPr>
        <p:spPr>
          <a:xfrm>
            <a:off x="5629503" y="4448300"/>
            <a:ext cx="93299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 name="Group 9" descr="Icon of a three dot connecting to each other">
            <a:extLst>
              <a:ext uri="{FF2B5EF4-FFF2-40B4-BE49-F238E27FC236}">
                <a16:creationId xmlns:a16="http://schemas.microsoft.com/office/drawing/2014/main" id="{B28F5BC4-4843-416C-B088-007A07FE2C52}"/>
              </a:ext>
            </a:extLst>
          </p:cNvPr>
          <p:cNvGrpSpPr>
            <a:grpSpLocks noChangeAspect="1"/>
          </p:cNvGrpSpPr>
          <p:nvPr/>
        </p:nvGrpSpPr>
        <p:grpSpPr>
          <a:xfrm>
            <a:off x="9153679" y="1684245"/>
            <a:ext cx="1554480" cy="1554480"/>
            <a:chOff x="9301163" y="1890722"/>
            <a:chExt cx="1107392" cy="1107392"/>
          </a:xfrm>
        </p:grpSpPr>
        <p:sp>
          <p:nvSpPr>
            <p:cNvPr id="17" name="Oval 16">
              <a:extLst>
                <a:ext uri="{FF2B5EF4-FFF2-40B4-BE49-F238E27FC236}">
                  <a16:creationId xmlns:a16="http://schemas.microsoft.com/office/drawing/2014/main" id="{1A0EFF3A-FB1E-4069-B0BA-881AA4310176}"/>
                </a:ext>
              </a:extLst>
            </p:cNvPr>
            <p:cNvSpPr/>
            <p:nvPr/>
          </p:nvSpPr>
          <p:spPr bwMode="auto">
            <a:xfrm>
              <a:off x="9301163" y="1890722"/>
              <a:ext cx="1107392" cy="1107392"/>
            </a:xfrm>
            <a:prstGeom prst="ellipse">
              <a:avLst/>
            </a:prstGeom>
            <a:solidFill>
              <a:schemeClr val="bg1"/>
            </a:solidFill>
            <a:ln w="285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tx1"/>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84606E0E-96EA-4F3D-8ECE-237EF5C55D56}"/>
                </a:ext>
              </a:extLst>
            </p:cNvPr>
            <p:cNvPicPr>
              <a:picLocks noChangeAspect="1"/>
            </p:cNvPicPr>
            <p:nvPr/>
          </p:nvPicPr>
          <p:blipFill>
            <a:blip r:embed="rId5"/>
            <a:stretch>
              <a:fillRect/>
            </a:stretch>
          </p:blipFill>
          <p:spPr>
            <a:xfrm>
              <a:off x="9507529" y="2128838"/>
              <a:ext cx="631160" cy="631160"/>
            </a:xfrm>
            <a:prstGeom prst="rect">
              <a:avLst/>
            </a:prstGeom>
          </p:spPr>
        </p:pic>
      </p:grpSp>
      <p:sp>
        <p:nvSpPr>
          <p:cNvPr id="16" name="TextBox 15">
            <a:extLst>
              <a:ext uri="{FF2B5EF4-FFF2-40B4-BE49-F238E27FC236}">
                <a16:creationId xmlns:a16="http://schemas.microsoft.com/office/drawing/2014/main" id="{96BCF3FC-3D0D-4DC9-BD86-57BC928B5681}"/>
              </a:ext>
            </a:extLst>
          </p:cNvPr>
          <p:cNvSpPr txBox="1"/>
          <p:nvPr/>
        </p:nvSpPr>
        <p:spPr>
          <a:xfrm>
            <a:off x="8100329" y="3280228"/>
            <a:ext cx="3509059" cy="995828"/>
          </a:xfrm>
          <a:prstGeom prst="rect">
            <a:avLst/>
          </a:prstGeom>
          <a:solidFill>
            <a:schemeClr val="bg1"/>
          </a:solidFill>
        </p:spPr>
        <p:txBody>
          <a:bodyPr wrap="square" lIns="91440" tIns="45720" rIns="91440" bIns="45720" rtlCol="0" anchor="ctr">
            <a:noAutofit/>
          </a:bodyPr>
          <a:lstStyle/>
          <a:p>
            <a:pPr algn="ctr">
              <a:spcAft>
                <a:spcPts val="588"/>
              </a:spcAft>
            </a:pPr>
            <a:r>
              <a:rPr lang="en-US" sz="5400">
                <a:latin typeface="Segoe UI" panose="020B0502040204020203" pitchFamily="34" charset="0"/>
                <a:cs typeface="Segoe UI" panose="020B0502040204020203" pitchFamily="34" charset="0"/>
              </a:rPr>
              <a:t>Share</a:t>
            </a:r>
            <a:endParaRPr lang="fi-FI" sz="5400">
              <a:latin typeface="Segoe UI" panose="020B0502040204020203" pitchFamily="34" charset="0"/>
              <a:cs typeface="Segoe UI" panose="020B0502040204020203" pitchFamily="34" charset="0"/>
            </a:endParaRPr>
          </a:p>
        </p:txBody>
      </p:sp>
      <p:cxnSp>
        <p:nvCxnSpPr>
          <p:cNvPr id="22" name="Straight Connector 21">
            <a:extLst>
              <a:ext uri="{FF2B5EF4-FFF2-40B4-BE49-F238E27FC236}">
                <a16:creationId xmlns:a16="http://schemas.microsoft.com/office/drawing/2014/main" id="{D88C3ACF-EC95-414A-A519-2A47D37335A2}"/>
              </a:ext>
              <a:ext uri="{C183D7F6-B498-43B3-948B-1728B52AA6E4}">
                <adec:decorative xmlns:adec="http://schemas.microsoft.com/office/drawing/2017/decorative" val="1"/>
              </a:ext>
            </a:extLst>
          </p:cNvPr>
          <p:cNvCxnSpPr>
            <a:cxnSpLocks/>
          </p:cNvCxnSpPr>
          <p:nvPr/>
        </p:nvCxnSpPr>
        <p:spPr>
          <a:xfrm>
            <a:off x="9388360" y="4448300"/>
            <a:ext cx="93299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DE4C443-67A9-4A57-88F2-6D2822C8D96C}"/>
              </a:ext>
            </a:extLst>
          </p:cNvPr>
          <p:cNvSpPr txBox="1"/>
          <p:nvPr/>
        </p:nvSpPr>
        <p:spPr>
          <a:xfrm>
            <a:off x="2758629" y="4785221"/>
            <a:ext cx="6674741" cy="637250"/>
          </a:xfrm>
          <a:prstGeom prst="rect">
            <a:avLst/>
          </a:prstGeom>
          <a:noFill/>
        </p:spPr>
        <p:txBody>
          <a:bodyPr wrap="square" lIns="0" tIns="0" rIns="0" bIns="143407" rtlCol="0" anchor="ctr">
            <a:spAutoFit/>
          </a:bodyPr>
          <a:lstStyle/>
          <a:p>
            <a:pPr algn="ctr">
              <a:spcAft>
                <a:spcPts val="588"/>
              </a:spcAft>
            </a:pPr>
            <a:r>
              <a:rPr lang="en-US" sz="3200" dirty="0">
                <a:latin typeface="Segoe UI" panose="020B0502040204020203" pitchFamily="34" charset="0"/>
                <a:cs typeface="Segoe UI" panose="020B0502040204020203" pitchFamily="34" charset="0"/>
              </a:rPr>
              <a:t>Microsoft 365 Patterns and Practices</a:t>
            </a:r>
          </a:p>
        </p:txBody>
      </p:sp>
    </p:spTree>
    <p:extLst>
      <p:ext uri="{BB962C8B-B14F-4D97-AF65-F5344CB8AC3E}">
        <p14:creationId xmlns:p14="http://schemas.microsoft.com/office/powerpoint/2010/main" val="2905976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D118E78-75F7-4290-B09E-E5CF733C52AF}"/>
              </a:ext>
              <a:ext uri="{C183D7F6-B498-43B3-948B-1728B52AA6E4}">
                <adec:decorative xmlns:adec="http://schemas.microsoft.com/office/drawing/2017/decorative" val="1"/>
              </a:ext>
            </a:extLst>
          </p:cNvPr>
          <p:cNvSpPr/>
          <p:nvPr/>
        </p:nvSpPr>
        <p:spPr bwMode="auto">
          <a:xfrm>
            <a:off x="-10438" y="1458"/>
            <a:ext cx="12202438" cy="21596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l"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1DAE45AE-694D-4D5E-A446-9506C74A0B54}"/>
              </a:ext>
              <a:ext uri="{C183D7F6-B498-43B3-948B-1728B52AA6E4}">
                <adec:decorative xmlns:adec="http://schemas.microsoft.com/office/drawing/2017/decorative" val="1"/>
              </a:ext>
            </a:extLst>
          </p:cNvPr>
          <p:cNvSpPr/>
          <p:nvPr/>
        </p:nvSpPr>
        <p:spPr bwMode="auto">
          <a:xfrm>
            <a:off x="4322" y="1639865"/>
            <a:ext cx="12186813" cy="507434"/>
          </a:xfrm>
          <a:prstGeom prst="rect">
            <a:avLst/>
          </a:prstGeom>
          <a:gradFill>
            <a:gsLst>
              <a:gs pos="0">
                <a:schemeClr val="tx1">
                  <a:alpha val="0"/>
                </a:schemeClr>
              </a:gs>
              <a:gs pos="100000">
                <a:schemeClr val="tx1">
                  <a:alpha val="22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l"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stat 1">
            <a:extLst>
              <a:ext uri="{FF2B5EF4-FFF2-40B4-BE49-F238E27FC236}">
                <a16:creationId xmlns:a16="http://schemas.microsoft.com/office/drawing/2014/main" id="{0EC1E96B-E7D9-4F34-9039-2E282F93CD18}"/>
              </a:ext>
            </a:extLst>
          </p:cNvPr>
          <p:cNvSpPr/>
          <p:nvPr/>
        </p:nvSpPr>
        <p:spPr>
          <a:xfrm>
            <a:off x="592445" y="467962"/>
            <a:ext cx="3020541" cy="553983"/>
          </a:xfrm>
          <a:prstGeom prst="rect">
            <a:avLst/>
          </a:prstGeom>
        </p:spPr>
        <p:txBody>
          <a:bodyPr wrap="square" lIns="0" tIns="0" rIns="0" bIns="0" anchor="b" anchorCtr="0">
            <a:spAutoFit/>
          </a:bodyPr>
          <a:lstStyle/>
          <a:p>
            <a:pPr marL="0" marR="0" lvl="1" indent="0" algn="ctr" defTabSz="913841" rtl="0" eaLnBrk="1" fontAlgn="base" latinLnBrk="0" hangingPunct="1">
              <a:lnSpc>
                <a:spcPct val="90000"/>
              </a:lnSpc>
              <a:spcBef>
                <a:spcPts val="0"/>
              </a:spcBef>
              <a:spcAft>
                <a:spcPts val="0"/>
              </a:spcAft>
              <a:buClrTx/>
              <a:buSzTx/>
              <a:buFontTx/>
              <a:buNone/>
              <a:tabLst/>
              <a:defRPr/>
            </a:pPr>
            <a:r>
              <a:rPr kumimoji="0" lang="en-US" sz="4000" b="0" i="0" u="none" strike="noStrike" kern="1200" cap="none" spc="-150" normalizeH="0" baseline="0" noProof="0" dirty="0">
                <a:ln>
                  <a:noFill/>
                </a:ln>
                <a:solidFill>
                  <a:srgbClr val="FFFFFF"/>
                </a:solidFill>
                <a:effectLst/>
                <a:uLnTx/>
                <a:uFillTx/>
                <a:latin typeface="Segoe UI Semibold"/>
                <a:ea typeface="+mn-ea"/>
                <a:cs typeface="+mn-cs"/>
              </a:rPr>
              <a:t>&gt;600 samples</a:t>
            </a:r>
          </a:p>
        </p:txBody>
      </p:sp>
      <p:sp>
        <p:nvSpPr>
          <p:cNvPr id="6" name="stat 1">
            <a:extLst>
              <a:ext uri="{FF2B5EF4-FFF2-40B4-BE49-F238E27FC236}">
                <a16:creationId xmlns:a16="http://schemas.microsoft.com/office/drawing/2014/main" id="{B718DF9D-E048-476A-91A1-159794D2BD25}"/>
              </a:ext>
            </a:extLst>
          </p:cNvPr>
          <p:cNvSpPr/>
          <p:nvPr/>
        </p:nvSpPr>
        <p:spPr>
          <a:xfrm>
            <a:off x="592445" y="1038625"/>
            <a:ext cx="3020541" cy="498598"/>
          </a:xfrm>
          <a:prstGeom prst="rect">
            <a:avLst/>
          </a:prstGeom>
        </p:spPr>
        <p:txBody>
          <a:bodyPr wrap="square" lIns="0" tIns="0" rIns="0" bIns="0" anchor="t" anchorCtr="0">
            <a:spAutoFit/>
          </a:bodyPr>
          <a:lstStyle/>
          <a:p>
            <a:pPr marL="0" marR="0" lvl="1" indent="0" algn="ctr" defTabSz="913841" rtl="0" eaLnBrk="1" fontAlgn="base"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for helping to learn to extend Microsoft 365</a:t>
            </a:r>
          </a:p>
        </p:txBody>
      </p:sp>
      <p:cxnSp>
        <p:nvCxnSpPr>
          <p:cNvPr id="7" name="Straight Connector 6">
            <a:extLst>
              <a:ext uri="{FF2B5EF4-FFF2-40B4-BE49-F238E27FC236}">
                <a16:creationId xmlns:a16="http://schemas.microsoft.com/office/drawing/2014/main" id="{FEF40018-018A-42E4-9889-47169FA8E2C3}"/>
              </a:ext>
              <a:ext uri="{C183D7F6-B498-43B3-948B-1728B52AA6E4}">
                <adec:decorative xmlns:adec="http://schemas.microsoft.com/office/drawing/2017/decorative" val="1"/>
              </a:ext>
            </a:extLst>
          </p:cNvPr>
          <p:cNvCxnSpPr>
            <a:cxnSpLocks/>
          </p:cNvCxnSpPr>
          <p:nvPr/>
        </p:nvCxnSpPr>
        <p:spPr>
          <a:xfrm>
            <a:off x="4100958" y="422312"/>
            <a:ext cx="0" cy="1315602"/>
          </a:xfrm>
          <a:prstGeom prst="line">
            <a:avLst/>
          </a:prstGeom>
          <a:ln w="6350">
            <a:solidFill>
              <a:schemeClr val="bg1"/>
            </a:solidFill>
            <a:prstDash val="dash"/>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8" name="stat 1">
            <a:extLst>
              <a:ext uri="{FF2B5EF4-FFF2-40B4-BE49-F238E27FC236}">
                <a16:creationId xmlns:a16="http://schemas.microsoft.com/office/drawing/2014/main" id="{1B2A7D30-4A71-4F16-815F-7CF4983D06CA}"/>
              </a:ext>
            </a:extLst>
          </p:cNvPr>
          <p:cNvSpPr/>
          <p:nvPr/>
        </p:nvSpPr>
        <p:spPr>
          <a:xfrm>
            <a:off x="4588930" y="467962"/>
            <a:ext cx="3020541" cy="553998"/>
          </a:xfrm>
          <a:prstGeom prst="rect">
            <a:avLst/>
          </a:prstGeom>
        </p:spPr>
        <p:txBody>
          <a:bodyPr wrap="square" lIns="0" tIns="0" rIns="0" bIns="0" anchor="b" anchorCtr="0">
            <a:spAutoFit/>
          </a:bodyPr>
          <a:lstStyle/>
          <a:p>
            <a:pPr marL="0" marR="0" lvl="1" indent="0" algn="ctr" defTabSz="913841" rtl="0" eaLnBrk="1" fontAlgn="base" latinLnBrk="0" hangingPunct="1">
              <a:lnSpc>
                <a:spcPct val="90000"/>
              </a:lnSpc>
              <a:spcBef>
                <a:spcPts val="0"/>
              </a:spcBef>
              <a:spcAft>
                <a:spcPts val="0"/>
              </a:spcAft>
              <a:buClrTx/>
              <a:buSzTx/>
              <a:buFontTx/>
              <a:buNone/>
              <a:tabLst/>
              <a:defRPr/>
            </a:pPr>
            <a:r>
              <a:rPr kumimoji="0" lang="en-US" sz="4000" b="0" i="0" u="none" strike="noStrike" kern="1200" cap="none" spc="-150" normalizeH="0" baseline="0" noProof="0" dirty="0">
                <a:ln>
                  <a:noFill/>
                </a:ln>
                <a:solidFill>
                  <a:srgbClr val="FFFFFF"/>
                </a:solidFill>
                <a:effectLst/>
                <a:uLnTx/>
                <a:uFillTx/>
                <a:latin typeface="Segoe UI Semibold"/>
                <a:ea typeface="+mn-ea"/>
                <a:cs typeface="+mn-cs"/>
              </a:rPr>
              <a:t>&gt;1,680</a:t>
            </a:r>
          </a:p>
        </p:txBody>
      </p:sp>
      <p:sp>
        <p:nvSpPr>
          <p:cNvPr id="9" name="stat 1">
            <a:extLst>
              <a:ext uri="{FF2B5EF4-FFF2-40B4-BE49-F238E27FC236}">
                <a16:creationId xmlns:a16="http://schemas.microsoft.com/office/drawing/2014/main" id="{311B7B95-F92D-4F78-96F8-2D09C1831786}"/>
              </a:ext>
            </a:extLst>
          </p:cNvPr>
          <p:cNvSpPr/>
          <p:nvPr/>
        </p:nvSpPr>
        <p:spPr>
          <a:xfrm>
            <a:off x="4588930" y="1038625"/>
            <a:ext cx="3020541" cy="498598"/>
          </a:xfrm>
          <a:prstGeom prst="rect">
            <a:avLst/>
          </a:prstGeom>
        </p:spPr>
        <p:txBody>
          <a:bodyPr wrap="square" lIns="0" tIns="0" rIns="0" bIns="0" anchor="t" anchorCtr="0">
            <a:spAutoFit/>
          </a:bodyPr>
          <a:lstStyle/>
          <a:p>
            <a:pPr marL="0" marR="0" lvl="1" indent="0" algn="ctr" defTabSz="913841" rtl="0" eaLnBrk="1" fontAlgn="base"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Contributors in GitHub organizations</a:t>
            </a:r>
          </a:p>
        </p:txBody>
      </p:sp>
      <p:cxnSp>
        <p:nvCxnSpPr>
          <p:cNvPr id="10" name="Straight Connector 9">
            <a:extLst>
              <a:ext uri="{FF2B5EF4-FFF2-40B4-BE49-F238E27FC236}">
                <a16:creationId xmlns:a16="http://schemas.microsoft.com/office/drawing/2014/main" id="{98B1FA96-04CB-4971-BA65-A0388C273790}"/>
              </a:ext>
              <a:ext uri="{C183D7F6-B498-43B3-948B-1728B52AA6E4}">
                <adec:decorative xmlns:adec="http://schemas.microsoft.com/office/drawing/2017/decorative" val="1"/>
              </a:ext>
            </a:extLst>
          </p:cNvPr>
          <p:cNvCxnSpPr>
            <a:cxnSpLocks/>
          </p:cNvCxnSpPr>
          <p:nvPr/>
        </p:nvCxnSpPr>
        <p:spPr>
          <a:xfrm>
            <a:off x="8097443" y="422312"/>
            <a:ext cx="0" cy="1315602"/>
          </a:xfrm>
          <a:prstGeom prst="line">
            <a:avLst/>
          </a:prstGeom>
          <a:ln w="6350">
            <a:solidFill>
              <a:schemeClr val="bg1"/>
            </a:solidFill>
            <a:prstDash val="dash"/>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1" name="stat 1">
            <a:extLst>
              <a:ext uri="{FF2B5EF4-FFF2-40B4-BE49-F238E27FC236}">
                <a16:creationId xmlns:a16="http://schemas.microsoft.com/office/drawing/2014/main" id="{9EF5E05C-645A-4DF4-935A-EB1AFA051478}"/>
              </a:ext>
            </a:extLst>
          </p:cNvPr>
          <p:cNvSpPr/>
          <p:nvPr/>
        </p:nvSpPr>
        <p:spPr>
          <a:xfrm>
            <a:off x="8585415" y="467962"/>
            <a:ext cx="3020541" cy="553998"/>
          </a:xfrm>
          <a:prstGeom prst="rect">
            <a:avLst/>
          </a:prstGeom>
        </p:spPr>
        <p:txBody>
          <a:bodyPr wrap="square" lIns="0" tIns="0" rIns="0" bIns="0" anchor="b" anchorCtr="0">
            <a:spAutoFit/>
          </a:bodyPr>
          <a:lstStyle/>
          <a:p>
            <a:pPr marL="0" marR="0" lvl="1" indent="0" algn="ctr" defTabSz="913841" rtl="0" eaLnBrk="1" fontAlgn="base" latinLnBrk="0" hangingPunct="1">
              <a:lnSpc>
                <a:spcPct val="90000"/>
              </a:lnSpc>
              <a:spcBef>
                <a:spcPts val="0"/>
              </a:spcBef>
              <a:spcAft>
                <a:spcPts val="0"/>
              </a:spcAft>
              <a:buClrTx/>
              <a:buSzTx/>
              <a:buFontTx/>
              <a:buNone/>
              <a:tabLst/>
              <a:defRPr/>
            </a:pPr>
            <a:r>
              <a:rPr kumimoji="0" lang="en-US" sz="4000" b="0" i="0" u="none" strike="noStrike" kern="1200" cap="none" spc="-150" normalizeH="0" baseline="0" noProof="0" dirty="0">
                <a:ln>
                  <a:noFill/>
                </a:ln>
                <a:solidFill>
                  <a:srgbClr val="FFFFFF"/>
                </a:solidFill>
                <a:effectLst/>
                <a:uLnTx/>
                <a:uFillTx/>
                <a:latin typeface="Segoe UI Semibold"/>
                <a:ea typeface="+mn-ea"/>
                <a:cs typeface="+mn-cs"/>
              </a:rPr>
              <a:t>awarded</a:t>
            </a:r>
          </a:p>
        </p:txBody>
      </p:sp>
      <p:sp>
        <p:nvSpPr>
          <p:cNvPr id="12" name="stat 1">
            <a:extLst>
              <a:ext uri="{FF2B5EF4-FFF2-40B4-BE49-F238E27FC236}">
                <a16:creationId xmlns:a16="http://schemas.microsoft.com/office/drawing/2014/main" id="{1D7BC603-7977-42D2-94E8-38BD1CCB4203}"/>
              </a:ext>
            </a:extLst>
          </p:cNvPr>
          <p:cNvSpPr/>
          <p:nvPr/>
        </p:nvSpPr>
        <p:spPr>
          <a:xfrm>
            <a:off x="8585415" y="1038625"/>
            <a:ext cx="3020541" cy="747897"/>
          </a:xfrm>
          <a:prstGeom prst="rect">
            <a:avLst/>
          </a:prstGeom>
        </p:spPr>
        <p:txBody>
          <a:bodyPr wrap="square" lIns="0" tIns="0" rIns="0" bIns="0" anchor="t" anchorCtr="0">
            <a:spAutoFit/>
          </a:bodyPr>
          <a:lstStyle/>
          <a:p>
            <a:pPr marL="0" marR="0" lvl="1" indent="0" algn="ctr" defTabSz="913841" rtl="0" eaLnBrk="1" fontAlgn="base"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Internally at Microsoft as a reference model for community engagement</a:t>
            </a:r>
          </a:p>
        </p:txBody>
      </p:sp>
      <p:sp>
        <p:nvSpPr>
          <p:cNvPr id="13" name="Rectangle 12">
            <a:extLst>
              <a:ext uri="{FF2B5EF4-FFF2-40B4-BE49-F238E27FC236}">
                <a16:creationId xmlns:a16="http://schemas.microsoft.com/office/drawing/2014/main" id="{299D8944-2112-4878-A882-3A2F63756501}"/>
              </a:ext>
              <a:ext uri="{C183D7F6-B498-43B3-948B-1728B52AA6E4}">
                <adec:decorative xmlns:adec="http://schemas.microsoft.com/office/drawing/2017/decorative" val="1"/>
              </a:ext>
            </a:extLst>
          </p:cNvPr>
          <p:cNvSpPr/>
          <p:nvPr/>
        </p:nvSpPr>
        <p:spPr bwMode="auto">
          <a:xfrm>
            <a:off x="2594" y="2161152"/>
            <a:ext cx="12186813" cy="2534082"/>
          </a:xfrm>
          <a:prstGeom prst="rect">
            <a:avLst/>
          </a:prstGeom>
          <a:solidFill>
            <a:schemeClr val="bg1"/>
          </a:solidFill>
          <a:ln>
            <a:noFill/>
            <a:headEnd type="none" w="med" len="med"/>
            <a:tailEnd type="none" w="med" len="med"/>
          </a:ln>
          <a:effectLst>
            <a:outerShdw blurRad="2667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l"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13">
            <a:extLst>
              <a:ext uri="{FF2B5EF4-FFF2-40B4-BE49-F238E27FC236}">
                <a16:creationId xmlns:a16="http://schemas.microsoft.com/office/drawing/2014/main" id="{7D93C0F0-8A9C-4CD8-92E1-B63FCF467FB0}"/>
              </a:ext>
            </a:extLst>
          </p:cNvPr>
          <p:cNvSpPr txBox="1">
            <a:spLocks noGrp="1"/>
          </p:cNvSpPr>
          <p:nvPr>
            <p:ph type="title" idx="4294967295"/>
          </p:nvPr>
        </p:nvSpPr>
        <p:spPr>
          <a:xfrm>
            <a:off x="480556" y="2992733"/>
            <a:ext cx="11220450" cy="904875"/>
          </a:xfrm>
          <a:prstGeom prst="rect">
            <a:avLst/>
          </a:prstGeom>
          <a:noFill/>
          <a:ln>
            <a:noFill/>
            <a:prstDash/>
          </a:ln>
          <a:effectLst/>
        </p:spPr>
        <p:txBody>
          <a:bodyPr rot="0" spcFirstLastPara="0" vertOverflow="overflow" horzOverflow="overflow" vert="horz" wrap="none" lIns="182854" tIns="146284" rIns="182854" bIns="14628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dirty="0">
                <a:ln>
                  <a:noFill/>
                </a:ln>
                <a:solidFill>
                  <a:schemeClr val="tx2"/>
                </a:solidFill>
                <a:effectLst/>
                <a:uLnTx/>
                <a:uFillTx/>
                <a:latin typeface="+mj-lt"/>
                <a:ea typeface="+mn-ea"/>
                <a:cs typeface="+mn-cs"/>
              </a:rPr>
              <a:t>Microsoft 365 Patterns and Practices (PnP)</a:t>
            </a:r>
            <a:endParaRPr kumimoji="0" lang="en-FI" sz="4400" b="0" i="0" u="none" strike="noStrike" kern="1200" cap="none" spc="0" normalizeH="0" baseline="0" noProof="0" dirty="0">
              <a:ln>
                <a:noFill/>
              </a:ln>
              <a:solidFill>
                <a:schemeClr val="tx2"/>
              </a:solidFill>
              <a:effectLst/>
              <a:uLnTx/>
              <a:uFillTx/>
              <a:latin typeface="+mj-lt"/>
              <a:ea typeface="+mn-ea"/>
              <a:cs typeface="+mn-cs"/>
            </a:endParaRPr>
          </a:p>
        </p:txBody>
      </p:sp>
      <p:sp>
        <p:nvSpPr>
          <p:cNvPr id="15" name="TextBox 14">
            <a:extLst>
              <a:ext uri="{FF2B5EF4-FFF2-40B4-BE49-F238E27FC236}">
                <a16:creationId xmlns:a16="http://schemas.microsoft.com/office/drawing/2014/main" id="{C3FBBAFB-353E-48A1-9529-3BBA3172995C}"/>
              </a:ext>
            </a:extLst>
          </p:cNvPr>
          <p:cNvSpPr txBox="1"/>
          <p:nvPr/>
        </p:nvSpPr>
        <p:spPr>
          <a:xfrm>
            <a:off x="10413146" y="4260235"/>
            <a:ext cx="1953577" cy="515608"/>
          </a:xfrm>
          <a:prstGeom prst="rect">
            <a:avLst/>
          </a:prstGeom>
          <a:noFill/>
        </p:spPr>
        <p:txBody>
          <a:bodyPr wrap="none" lIns="179259" tIns="143407" rIns="179259" bIns="143407"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0000">
                    <a:lumMod val="50000"/>
                    <a:lumOff val="50000"/>
                  </a:srgbClr>
                </a:solidFill>
                <a:effectLst/>
                <a:uLnTx/>
                <a:uFillTx/>
                <a:latin typeface="Segoe UI"/>
                <a:ea typeface="+mn-ea"/>
                <a:cs typeface="+mn-cs"/>
              </a:rPr>
              <a:t>aka.ms/</a:t>
            </a:r>
            <a:r>
              <a:rPr kumimoji="0" lang="en-FI" sz="1600" b="0" i="0" u="none" strike="noStrike" kern="1200" cap="none" spc="0" normalizeH="0" baseline="0" noProof="0">
                <a:ln>
                  <a:noFill/>
                </a:ln>
                <a:solidFill>
                  <a:srgbClr val="000000">
                    <a:lumMod val="50000"/>
                    <a:lumOff val="50000"/>
                  </a:srgbClr>
                </a:solidFill>
                <a:effectLst/>
                <a:uLnTx/>
                <a:uFillTx/>
                <a:latin typeface="Segoe UI"/>
                <a:ea typeface="+mn-ea"/>
                <a:cs typeface="+mn-cs"/>
              </a:rPr>
              <a:t>m365pnp</a:t>
            </a:r>
            <a:endParaRPr kumimoji="0" lang="en-US" sz="1600" b="0" i="0" u="none" strike="noStrike" kern="1200" cap="none" spc="0" normalizeH="0" baseline="0" noProof="0">
              <a:ln>
                <a:noFill/>
              </a:ln>
              <a:solidFill>
                <a:srgbClr val="000000">
                  <a:lumMod val="50000"/>
                  <a:lumOff val="50000"/>
                </a:srgbClr>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D54E0A4B-C730-4672-AFAC-C8351B9EF043}"/>
              </a:ext>
              <a:ext uri="{C183D7F6-B498-43B3-948B-1728B52AA6E4}">
                <adec:decorative xmlns:adec="http://schemas.microsoft.com/office/drawing/2017/decorative" val="1"/>
              </a:ext>
            </a:extLst>
          </p:cNvPr>
          <p:cNvSpPr/>
          <p:nvPr/>
        </p:nvSpPr>
        <p:spPr bwMode="auto">
          <a:xfrm>
            <a:off x="2595" y="4695234"/>
            <a:ext cx="12186812" cy="2162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l"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7" name="Rectangle 16">
            <a:extLst>
              <a:ext uri="{FF2B5EF4-FFF2-40B4-BE49-F238E27FC236}">
                <a16:creationId xmlns:a16="http://schemas.microsoft.com/office/drawing/2014/main" id="{0E74F0F8-AA84-469D-AFDC-0A0F16A41252}"/>
              </a:ext>
              <a:ext uri="{C183D7F6-B498-43B3-948B-1728B52AA6E4}">
                <adec:decorative xmlns:adec="http://schemas.microsoft.com/office/drawing/2017/decorative" val="1"/>
              </a:ext>
            </a:extLst>
          </p:cNvPr>
          <p:cNvSpPr/>
          <p:nvPr/>
        </p:nvSpPr>
        <p:spPr bwMode="auto">
          <a:xfrm rot="10800000">
            <a:off x="18219" y="4695235"/>
            <a:ext cx="12186813" cy="507434"/>
          </a:xfrm>
          <a:prstGeom prst="rect">
            <a:avLst/>
          </a:prstGeom>
          <a:gradFill>
            <a:gsLst>
              <a:gs pos="0">
                <a:schemeClr val="tx1">
                  <a:alpha val="0"/>
                </a:schemeClr>
              </a:gs>
              <a:gs pos="100000">
                <a:schemeClr val="tx1">
                  <a:alpha val="22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l"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stat 1">
            <a:extLst>
              <a:ext uri="{FF2B5EF4-FFF2-40B4-BE49-F238E27FC236}">
                <a16:creationId xmlns:a16="http://schemas.microsoft.com/office/drawing/2014/main" id="{49593510-A5FD-488B-A3F0-779810D05641}"/>
              </a:ext>
            </a:extLst>
          </p:cNvPr>
          <p:cNvSpPr/>
          <p:nvPr/>
        </p:nvSpPr>
        <p:spPr>
          <a:xfrm>
            <a:off x="592445" y="5176787"/>
            <a:ext cx="3020541" cy="553998"/>
          </a:xfrm>
          <a:prstGeom prst="rect">
            <a:avLst/>
          </a:prstGeom>
        </p:spPr>
        <p:txBody>
          <a:bodyPr wrap="square" lIns="0" tIns="0" rIns="0" bIns="0" anchor="b" anchorCtr="0">
            <a:spAutoFit/>
          </a:bodyPr>
          <a:lstStyle/>
          <a:p>
            <a:pPr marL="0" marR="0" lvl="1" indent="0" algn="ctr" defTabSz="913841" rtl="0" eaLnBrk="1" fontAlgn="base" latinLnBrk="0" hangingPunct="1">
              <a:lnSpc>
                <a:spcPct val="90000"/>
              </a:lnSpc>
              <a:spcBef>
                <a:spcPts val="0"/>
              </a:spcBef>
              <a:spcAft>
                <a:spcPts val="0"/>
              </a:spcAft>
              <a:buClrTx/>
              <a:buSzTx/>
              <a:buFontTx/>
              <a:buNone/>
              <a:tabLst/>
              <a:defRPr/>
            </a:pPr>
            <a:r>
              <a:rPr kumimoji="0" lang="en-US" sz="4000" b="0" i="0" u="none" strike="noStrike" kern="1200" cap="none" spc="-150" normalizeH="0" baseline="0" noProof="0" dirty="0">
                <a:ln>
                  <a:noFill/>
                </a:ln>
                <a:solidFill>
                  <a:srgbClr val="FFFFFF"/>
                </a:solidFill>
                <a:effectLst/>
                <a:uLnTx/>
                <a:uFillTx/>
                <a:latin typeface="Segoe UI Semibold"/>
                <a:ea typeface="+mn-ea"/>
                <a:cs typeface="+mn-cs"/>
              </a:rPr>
              <a:t>&gt;73,000</a:t>
            </a:r>
          </a:p>
        </p:txBody>
      </p:sp>
      <p:sp>
        <p:nvSpPr>
          <p:cNvPr id="19" name="stat 1">
            <a:extLst>
              <a:ext uri="{FF2B5EF4-FFF2-40B4-BE49-F238E27FC236}">
                <a16:creationId xmlns:a16="http://schemas.microsoft.com/office/drawing/2014/main" id="{E069E85E-9170-4997-BABD-2E5CC6F9DA3B}"/>
              </a:ext>
            </a:extLst>
          </p:cNvPr>
          <p:cNvSpPr/>
          <p:nvPr/>
        </p:nvSpPr>
        <p:spPr>
          <a:xfrm>
            <a:off x="592445" y="5819841"/>
            <a:ext cx="3020541" cy="498598"/>
          </a:xfrm>
          <a:prstGeom prst="rect">
            <a:avLst/>
          </a:prstGeom>
        </p:spPr>
        <p:txBody>
          <a:bodyPr wrap="square" lIns="0" tIns="0" rIns="0" bIns="0" anchor="t" anchorCtr="0">
            <a:spAutoFit/>
          </a:bodyPr>
          <a:lstStyle/>
          <a:p>
            <a:pPr marL="0" marR="0" lvl="1" indent="0" algn="ctr" defTabSz="913841" rtl="0" eaLnBrk="1" fontAlgn="base"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Visitors in GitHub organizations in past 2 weeks</a:t>
            </a:r>
          </a:p>
        </p:txBody>
      </p:sp>
      <p:cxnSp>
        <p:nvCxnSpPr>
          <p:cNvPr id="20" name="Straight Connector 19">
            <a:extLst>
              <a:ext uri="{FF2B5EF4-FFF2-40B4-BE49-F238E27FC236}">
                <a16:creationId xmlns:a16="http://schemas.microsoft.com/office/drawing/2014/main" id="{CECC1639-9E9F-4799-B70E-6880B72F4D56}"/>
              </a:ext>
              <a:ext uri="{C183D7F6-B498-43B3-948B-1728B52AA6E4}">
                <adec:decorative xmlns:adec="http://schemas.microsoft.com/office/drawing/2017/decorative" val="1"/>
              </a:ext>
            </a:extLst>
          </p:cNvPr>
          <p:cNvCxnSpPr>
            <a:cxnSpLocks/>
          </p:cNvCxnSpPr>
          <p:nvPr/>
        </p:nvCxnSpPr>
        <p:spPr>
          <a:xfrm>
            <a:off x="4100958" y="5248711"/>
            <a:ext cx="0" cy="1315602"/>
          </a:xfrm>
          <a:prstGeom prst="line">
            <a:avLst/>
          </a:prstGeom>
          <a:ln w="6350">
            <a:solidFill>
              <a:schemeClr val="bg1"/>
            </a:solidFill>
            <a:prstDash val="dash"/>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1" name="stat 1">
            <a:extLst>
              <a:ext uri="{FF2B5EF4-FFF2-40B4-BE49-F238E27FC236}">
                <a16:creationId xmlns:a16="http://schemas.microsoft.com/office/drawing/2014/main" id="{FDA6D936-3318-4D9B-BA47-8EF6C30E7BFF}"/>
              </a:ext>
            </a:extLst>
          </p:cNvPr>
          <p:cNvSpPr/>
          <p:nvPr/>
        </p:nvSpPr>
        <p:spPr>
          <a:xfrm>
            <a:off x="4588930" y="5176785"/>
            <a:ext cx="3020541" cy="553998"/>
          </a:xfrm>
          <a:prstGeom prst="rect">
            <a:avLst/>
          </a:prstGeom>
        </p:spPr>
        <p:txBody>
          <a:bodyPr wrap="square" lIns="0" tIns="0" rIns="0" bIns="0" anchor="b" anchorCtr="0">
            <a:spAutoFit/>
          </a:bodyPr>
          <a:lstStyle/>
          <a:p>
            <a:pPr marL="0" marR="0" lvl="1" indent="0" algn="ctr" defTabSz="913841" rtl="0" eaLnBrk="1" fontAlgn="base" latinLnBrk="0" hangingPunct="1">
              <a:lnSpc>
                <a:spcPct val="90000"/>
              </a:lnSpc>
              <a:spcBef>
                <a:spcPts val="0"/>
              </a:spcBef>
              <a:spcAft>
                <a:spcPts val="0"/>
              </a:spcAft>
              <a:buClrTx/>
              <a:buSzTx/>
              <a:buFontTx/>
              <a:buNone/>
              <a:tabLst/>
              <a:defRPr/>
            </a:pPr>
            <a:r>
              <a:rPr kumimoji="0" lang="en-US" sz="4000" b="0" i="0" u="none" strike="noStrike" kern="1200" cap="none" spc="-150" normalizeH="0" baseline="0" noProof="0" dirty="0">
                <a:ln>
                  <a:noFill/>
                </a:ln>
                <a:solidFill>
                  <a:srgbClr val="FFFFFF"/>
                </a:solidFill>
                <a:effectLst/>
                <a:uLnTx/>
                <a:uFillTx/>
                <a:latin typeface="Segoe UI Semibold"/>
                <a:ea typeface="+mn-ea"/>
                <a:cs typeface="+mn-cs"/>
              </a:rPr>
              <a:t>&gt;63,000</a:t>
            </a:r>
          </a:p>
        </p:txBody>
      </p:sp>
      <p:sp>
        <p:nvSpPr>
          <p:cNvPr id="22" name="stat 1">
            <a:extLst>
              <a:ext uri="{FF2B5EF4-FFF2-40B4-BE49-F238E27FC236}">
                <a16:creationId xmlns:a16="http://schemas.microsoft.com/office/drawing/2014/main" id="{1F566D92-E53A-418B-B4D8-1B488C36A137}"/>
              </a:ext>
            </a:extLst>
          </p:cNvPr>
          <p:cNvSpPr/>
          <p:nvPr/>
        </p:nvSpPr>
        <p:spPr>
          <a:xfrm>
            <a:off x="4588930" y="5819841"/>
            <a:ext cx="3020541" cy="498598"/>
          </a:xfrm>
          <a:prstGeom prst="rect">
            <a:avLst/>
          </a:prstGeom>
        </p:spPr>
        <p:txBody>
          <a:bodyPr wrap="square" lIns="0" tIns="0" rIns="0" bIns="0" anchor="t" anchorCtr="0">
            <a:spAutoFit/>
          </a:bodyPr>
          <a:lstStyle/>
          <a:p>
            <a:pPr marL="0" marR="0" lvl="1" indent="0" algn="ctr" defTabSz="913841" rtl="0" eaLnBrk="1" fontAlgn="base"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Tenants using open-source components each month</a:t>
            </a:r>
          </a:p>
        </p:txBody>
      </p:sp>
      <p:cxnSp>
        <p:nvCxnSpPr>
          <p:cNvPr id="23" name="Straight Connector 22">
            <a:extLst>
              <a:ext uri="{FF2B5EF4-FFF2-40B4-BE49-F238E27FC236}">
                <a16:creationId xmlns:a16="http://schemas.microsoft.com/office/drawing/2014/main" id="{B2B1A5F3-6545-4271-82E5-6095002F3467}"/>
              </a:ext>
              <a:ext uri="{C183D7F6-B498-43B3-948B-1728B52AA6E4}">
                <adec:decorative xmlns:adec="http://schemas.microsoft.com/office/drawing/2017/decorative" val="1"/>
              </a:ext>
            </a:extLst>
          </p:cNvPr>
          <p:cNvCxnSpPr>
            <a:cxnSpLocks/>
          </p:cNvCxnSpPr>
          <p:nvPr/>
        </p:nvCxnSpPr>
        <p:spPr>
          <a:xfrm>
            <a:off x="8097443" y="5248711"/>
            <a:ext cx="0" cy="1315602"/>
          </a:xfrm>
          <a:prstGeom prst="line">
            <a:avLst/>
          </a:prstGeom>
          <a:ln w="6350">
            <a:solidFill>
              <a:schemeClr val="bg1"/>
            </a:solidFill>
            <a:prstDash val="dash"/>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4" name="stat 1">
            <a:extLst>
              <a:ext uri="{FF2B5EF4-FFF2-40B4-BE49-F238E27FC236}">
                <a16:creationId xmlns:a16="http://schemas.microsoft.com/office/drawing/2014/main" id="{8B722A4E-87CD-4E51-82FE-A38C193BF39A}"/>
              </a:ext>
            </a:extLst>
          </p:cNvPr>
          <p:cNvSpPr/>
          <p:nvPr/>
        </p:nvSpPr>
        <p:spPr>
          <a:xfrm>
            <a:off x="8585415" y="5163713"/>
            <a:ext cx="3020541" cy="553998"/>
          </a:xfrm>
          <a:prstGeom prst="rect">
            <a:avLst/>
          </a:prstGeom>
        </p:spPr>
        <p:txBody>
          <a:bodyPr wrap="square" lIns="0" tIns="0" rIns="0" bIns="0" anchor="b" anchorCtr="0">
            <a:spAutoFit/>
          </a:bodyPr>
          <a:lstStyle/>
          <a:p>
            <a:pPr marL="0" marR="0" lvl="1" indent="0" algn="ctr" defTabSz="913841" rtl="0" eaLnBrk="1" fontAlgn="base" latinLnBrk="0" hangingPunct="1">
              <a:lnSpc>
                <a:spcPct val="90000"/>
              </a:lnSpc>
              <a:spcBef>
                <a:spcPts val="0"/>
              </a:spcBef>
              <a:spcAft>
                <a:spcPts val="0"/>
              </a:spcAft>
              <a:buClrTx/>
              <a:buSzTx/>
              <a:buFontTx/>
              <a:buNone/>
              <a:tabLst/>
              <a:defRPr/>
            </a:pPr>
            <a:r>
              <a:rPr kumimoji="0" lang="en-US" sz="4000" b="0" i="0" u="none" strike="noStrike" kern="1200" cap="none" spc="-150" normalizeH="0" baseline="0" noProof="0" dirty="0">
                <a:ln>
                  <a:noFill/>
                </a:ln>
                <a:solidFill>
                  <a:srgbClr val="FFFFFF"/>
                </a:solidFill>
                <a:effectLst/>
                <a:uLnTx/>
                <a:uFillTx/>
                <a:latin typeface="Segoe UI Semibold"/>
                <a:ea typeface="+mn-ea"/>
                <a:cs typeface="+mn-cs"/>
              </a:rPr>
              <a:t>&gt;3.4 million</a:t>
            </a:r>
          </a:p>
        </p:txBody>
      </p:sp>
      <p:sp>
        <p:nvSpPr>
          <p:cNvPr id="25" name="stat 1">
            <a:extLst>
              <a:ext uri="{FF2B5EF4-FFF2-40B4-BE49-F238E27FC236}">
                <a16:creationId xmlns:a16="http://schemas.microsoft.com/office/drawing/2014/main" id="{12D6890F-3204-456A-BF2B-1B8C43D30789}"/>
              </a:ext>
            </a:extLst>
          </p:cNvPr>
          <p:cNvSpPr/>
          <p:nvPr/>
        </p:nvSpPr>
        <p:spPr>
          <a:xfrm>
            <a:off x="8585415" y="5819841"/>
            <a:ext cx="3020541" cy="747897"/>
          </a:xfrm>
          <a:prstGeom prst="rect">
            <a:avLst/>
          </a:prstGeom>
        </p:spPr>
        <p:txBody>
          <a:bodyPr wrap="square" lIns="0" tIns="0" rIns="0" bIns="0" anchor="t" anchorCtr="0">
            <a:spAutoFit/>
          </a:bodyPr>
          <a:lstStyle/>
          <a:p>
            <a:pPr marL="0" marR="0" lvl="1" indent="0" algn="ctr" defTabSz="913841" rtl="0" eaLnBrk="1" fontAlgn="base"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Watch time minutes in the YouTube channel within last 365 days</a:t>
            </a:r>
          </a:p>
        </p:txBody>
      </p:sp>
    </p:spTree>
    <p:extLst>
      <p:ext uri="{BB962C8B-B14F-4D97-AF65-F5344CB8AC3E}">
        <p14:creationId xmlns:p14="http://schemas.microsoft.com/office/powerpoint/2010/main" val="2374638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par>
                                <p:cTn id="19" presetID="47"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1000"/>
                                        <p:tgtEl>
                                          <p:spTgt spid="10"/>
                                        </p:tgtEl>
                                      </p:cBhvr>
                                    </p:animEffect>
                                    <p:anim calcmode="lin" valueType="num">
                                      <p:cBhvr>
                                        <p:cTn id="37" dur="1000" fill="hold"/>
                                        <p:tgtEl>
                                          <p:spTgt spid="10"/>
                                        </p:tgtEl>
                                        <p:attrNameLst>
                                          <p:attrName>ppt_x</p:attrName>
                                        </p:attrNameLst>
                                      </p:cBhvr>
                                      <p:tavLst>
                                        <p:tav tm="0">
                                          <p:val>
                                            <p:strVal val="#ppt_x"/>
                                          </p:val>
                                        </p:tav>
                                        <p:tav tm="100000">
                                          <p:val>
                                            <p:strVal val="#ppt_x"/>
                                          </p:val>
                                        </p:tav>
                                      </p:tavLst>
                                    </p:anim>
                                    <p:anim calcmode="lin" valueType="num">
                                      <p:cBhvr>
                                        <p:cTn id="38" dur="1000" fill="hold"/>
                                        <p:tgtEl>
                                          <p:spTgt spid="10"/>
                                        </p:tgtEl>
                                        <p:attrNameLst>
                                          <p:attrName>ppt_y</p:attrName>
                                        </p:attrNameLst>
                                      </p:cBhvr>
                                      <p:tavLst>
                                        <p:tav tm="0">
                                          <p:val>
                                            <p:strVal val="#ppt_y-.1"/>
                                          </p:val>
                                        </p:tav>
                                        <p:tav tm="100000">
                                          <p:val>
                                            <p:strVal val="#ppt_y"/>
                                          </p:val>
                                        </p:tav>
                                      </p:tavLst>
                                    </p:anim>
                                  </p:childTnLst>
                                </p:cTn>
                              </p:par>
                              <p:par>
                                <p:cTn id="39" presetID="47"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1000"/>
                                        <p:tgtEl>
                                          <p:spTgt spid="11"/>
                                        </p:tgtEl>
                                      </p:cBhvr>
                                    </p:animEffect>
                                    <p:anim calcmode="lin" valueType="num">
                                      <p:cBhvr>
                                        <p:cTn id="42" dur="1000" fill="hold"/>
                                        <p:tgtEl>
                                          <p:spTgt spid="11"/>
                                        </p:tgtEl>
                                        <p:attrNameLst>
                                          <p:attrName>ppt_x</p:attrName>
                                        </p:attrNameLst>
                                      </p:cBhvr>
                                      <p:tavLst>
                                        <p:tav tm="0">
                                          <p:val>
                                            <p:strVal val="#ppt_x"/>
                                          </p:val>
                                        </p:tav>
                                        <p:tav tm="100000">
                                          <p:val>
                                            <p:strVal val="#ppt_x"/>
                                          </p:val>
                                        </p:tav>
                                      </p:tavLst>
                                    </p:anim>
                                    <p:anim calcmode="lin" valueType="num">
                                      <p:cBhvr>
                                        <p:cTn id="43" dur="1000" fill="hold"/>
                                        <p:tgtEl>
                                          <p:spTgt spid="11"/>
                                        </p:tgtEl>
                                        <p:attrNameLst>
                                          <p:attrName>ppt_y</p:attrName>
                                        </p:attrNameLst>
                                      </p:cBhvr>
                                      <p:tavLst>
                                        <p:tav tm="0">
                                          <p:val>
                                            <p:strVal val="#ppt_y-.1"/>
                                          </p:val>
                                        </p:tav>
                                        <p:tav tm="100000">
                                          <p:val>
                                            <p:strVal val="#ppt_y"/>
                                          </p:val>
                                        </p:tav>
                                      </p:tavLst>
                                    </p:anim>
                                  </p:childTnLst>
                                </p:cTn>
                              </p:par>
                              <p:par>
                                <p:cTn id="44" presetID="47"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1000"/>
                                        <p:tgtEl>
                                          <p:spTgt spid="12"/>
                                        </p:tgtEl>
                                      </p:cBhvr>
                                    </p:animEffect>
                                    <p:anim calcmode="lin" valueType="num">
                                      <p:cBhvr>
                                        <p:cTn id="47" dur="1000" fill="hold"/>
                                        <p:tgtEl>
                                          <p:spTgt spid="12"/>
                                        </p:tgtEl>
                                        <p:attrNameLst>
                                          <p:attrName>ppt_x</p:attrName>
                                        </p:attrNameLst>
                                      </p:cBhvr>
                                      <p:tavLst>
                                        <p:tav tm="0">
                                          <p:val>
                                            <p:strVal val="#ppt_x"/>
                                          </p:val>
                                        </p:tav>
                                        <p:tav tm="100000">
                                          <p:val>
                                            <p:strVal val="#ppt_x"/>
                                          </p:val>
                                        </p:tav>
                                      </p:tavLst>
                                    </p:anim>
                                    <p:anim calcmode="lin" valueType="num">
                                      <p:cBhvr>
                                        <p:cTn id="48" dur="1000" fill="hold"/>
                                        <p:tgtEl>
                                          <p:spTgt spid="12"/>
                                        </p:tgtEl>
                                        <p:attrNameLst>
                                          <p:attrName>ppt_y</p:attrName>
                                        </p:attrNameLst>
                                      </p:cBhvr>
                                      <p:tavLst>
                                        <p:tav tm="0">
                                          <p:val>
                                            <p:strVal val="#ppt_y-.1"/>
                                          </p:val>
                                        </p:tav>
                                        <p:tav tm="100000">
                                          <p:val>
                                            <p:strVal val="#ppt_y"/>
                                          </p:val>
                                        </p:tav>
                                      </p:tavLst>
                                    </p:anim>
                                  </p:childTnLst>
                                </p:cTn>
                              </p:par>
                            </p:childTnLst>
                          </p:cTn>
                        </p:par>
                        <p:par>
                          <p:cTn id="49" fill="hold">
                            <p:stCondLst>
                              <p:cond delay="1500"/>
                            </p:stCondLst>
                            <p:childTnLst>
                              <p:par>
                                <p:cTn id="50" presetID="42" presetClass="entr" presetSubtype="0" fill="hold" grpId="0"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1000"/>
                                        <p:tgtEl>
                                          <p:spTgt spid="24"/>
                                        </p:tgtEl>
                                      </p:cBhvr>
                                    </p:animEffect>
                                    <p:anim calcmode="lin" valueType="num">
                                      <p:cBhvr>
                                        <p:cTn id="53" dur="1000" fill="hold"/>
                                        <p:tgtEl>
                                          <p:spTgt spid="24"/>
                                        </p:tgtEl>
                                        <p:attrNameLst>
                                          <p:attrName>ppt_x</p:attrName>
                                        </p:attrNameLst>
                                      </p:cBhvr>
                                      <p:tavLst>
                                        <p:tav tm="0">
                                          <p:val>
                                            <p:strVal val="#ppt_x"/>
                                          </p:val>
                                        </p:tav>
                                        <p:tav tm="100000">
                                          <p:val>
                                            <p:strVal val="#ppt_x"/>
                                          </p:val>
                                        </p:tav>
                                      </p:tavLst>
                                    </p:anim>
                                    <p:anim calcmode="lin" valueType="num">
                                      <p:cBhvr>
                                        <p:cTn id="54" dur="1000" fill="hold"/>
                                        <p:tgtEl>
                                          <p:spTgt spid="24"/>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1000"/>
                                        <p:tgtEl>
                                          <p:spTgt spid="25"/>
                                        </p:tgtEl>
                                      </p:cBhvr>
                                    </p:animEffect>
                                    <p:anim calcmode="lin" valueType="num">
                                      <p:cBhvr>
                                        <p:cTn id="58" dur="1000" fill="hold"/>
                                        <p:tgtEl>
                                          <p:spTgt spid="25"/>
                                        </p:tgtEl>
                                        <p:attrNameLst>
                                          <p:attrName>ppt_x</p:attrName>
                                        </p:attrNameLst>
                                      </p:cBhvr>
                                      <p:tavLst>
                                        <p:tav tm="0">
                                          <p:val>
                                            <p:strVal val="#ppt_x"/>
                                          </p:val>
                                        </p:tav>
                                        <p:tav tm="100000">
                                          <p:val>
                                            <p:strVal val="#ppt_x"/>
                                          </p:val>
                                        </p:tav>
                                      </p:tavLst>
                                    </p:anim>
                                    <p:anim calcmode="lin" valueType="num">
                                      <p:cBhvr>
                                        <p:cTn id="59" dur="1000" fill="hold"/>
                                        <p:tgtEl>
                                          <p:spTgt spid="25"/>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1000"/>
                                        <p:tgtEl>
                                          <p:spTgt spid="21"/>
                                        </p:tgtEl>
                                      </p:cBhvr>
                                    </p:animEffect>
                                    <p:anim calcmode="lin" valueType="num">
                                      <p:cBhvr>
                                        <p:cTn id="63" dur="1000" fill="hold"/>
                                        <p:tgtEl>
                                          <p:spTgt spid="21"/>
                                        </p:tgtEl>
                                        <p:attrNameLst>
                                          <p:attrName>ppt_x</p:attrName>
                                        </p:attrNameLst>
                                      </p:cBhvr>
                                      <p:tavLst>
                                        <p:tav tm="0">
                                          <p:val>
                                            <p:strVal val="#ppt_x"/>
                                          </p:val>
                                        </p:tav>
                                        <p:tav tm="100000">
                                          <p:val>
                                            <p:strVal val="#ppt_x"/>
                                          </p:val>
                                        </p:tav>
                                      </p:tavLst>
                                    </p:anim>
                                    <p:anim calcmode="lin" valueType="num">
                                      <p:cBhvr>
                                        <p:cTn id="64" dur="1000" fill="hold"/>
                                        <p:tgtEl>
                                          <p:spTgt spid="21"/>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1000"/>
                                        <p:tgtEl>
                                          <p:spTgt spid="22"/>
                                        </p:tgtEl>
                                      </p:cBhvr>
                                    </p:animEffect>
                                    <p:anim calcmode="lin" valueType="num">
                                      <p:cBhvr>
                                        <p:cTn id="68" dur="1000" fill="hold"/>
                                        <p:tgtEl>
                                          <p:spTgt spid="22"/>
                                        </p:tgtEl>
                                        <p:attrNameLst>
                                          <p:attrName>ppt_x</p:attrName>
                                        </p:attrNameLst>
                                      </p:cBhvr>
                                      <p:tavLst>
                                        <p:tav tm="0">
                                          <p:val>
                                            <p:strVal val="#ppt_x"/>
                                          </p:val>
                                        </p:tav>
                                        <p:tav tm="100000">
                                          <p:val>
                                            <p:strVal val="#ppt_x"/>
                                          </p:val>
                                        </p:tav>
                                      </p:tavLst>
                                    </p:anim>
                                    <p:anim calcmode="lin" valueType="num">
                                      <p:cBhvr>
                                        <p:cTn id="69" dur="1000" fill="hold"/>
                                        <p:tgtEl>
                                          <p:spTgt spid="22"/>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1000"/>
                                        <p:tgtEl>
                                          <p:spTgt spid="18"/>
                                        </p:tgtEl>
                                      </p:cBhvr>
                                    </p:animEffect>
                                    <p:anim calcmode="lin" valueType="num">
                                      <p:cBhvr>
                                        <p:cTn id="73" dur="1000" fill="hold"/>
                                        <p:tgtEl>
                                          <p:spTgt spid="18"/>
                                        </p:tgtEl>
                                        <p:attrNameLst>
                                          <p:attrName>ppt_x</p:attrName>
                                        </p:attrNameLst>
                                      </p:cBhvr>
                                      <p:tavLst>
                                        <p:tav tm="0">
                                          <p:val>
                                            <p:strVal val="#ppt_x"/>
                                          </p:val>
                                        </p:tav>
                                        <p:tav tm="100000">
                                          <p:val>
                                            <p:strVal val="#ppt_x"/>
                                          </p:val>
                                        </p:tav>
                                      </p:tavLst>
                                    </p:anim>
                                    <p:anim calcmode="lin" valueType="num">
                                      <p:cBhvr>
                                        <p:cTn id="74" dur="1000" fill="hold"/>
                                        <p:tgtEl>
                                          <p:spTgt spid="18"/>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1000"/>
                                        <p:tgtEl>
                                          <p:spTgt spid="19"/>
                                        </p:tgtEl>
                                      </p:cBhvr>
                                    </p:animEffect>
                                    <p:anim calcmode="lin" valueType="num">
                                      <p:cBhvr>
                                        <p:cTn id="78" dur="1000" fill="hold"/>
                                        <p:tgtEl>
                                          <p:spTgt spid="19"/>
                                        </p:tgtEl>
                                        <p:attrNameLst>
                                          <p:attrName>ppt_x</p:attrName>
                                        </p:attrNameLst>
                                      </p:cBhvr>
                                      <p:tavLst>
                                        <p:tav tm="0">
                                          <p:val>
                                            <p:strVal val="#ppt_x"/>
                                          </p:val>
                                        </p:tav>
                                        <p:tav tm="100000">
                                          <p:val>
                                            <p:strVal val="#ppt_x"/>
                                          </p:val>
                                        </p:tav>
                                      </p:tavLst>
                                    </p:anim>
                                    <p:anim calcmode="lin" valueType="num">
                                      <p:cBhvr>
                                        <p:cTn id="79" dur="1000" fill="hold"/>
                                        <p:tgtEl>
                                          <p:spTgt spid="19"/>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anim calcmode="lin" valueType="num">
                                      <p:cBhvr>
                                        <p:cTn id="83" dur="1000" fill="hold"/>
                                        <p:tgtEl>
                                          <p:spTgt spid="20"/>
                                        </p:tgtEl>
                                        <p:attrNameLst>
                                          <p:attrName>ppt_x</p:attrName>
                                        </p:attrNameLst>
                                      </p:cBhvr>
                                      <p:tavLst>
                                        <p:tav tm="0">
                                          <p:val>
                                            <p:strVal val="#ppt_x"/>
                                          </p:val>
                                        </p:tav>
                                        <p:tav tm="100000">
                                          <p:val>
                                            <p:strVal val="#ppt_x"/>
                                          </p:val>
                                        </p:tav>
                                      </p:tavLst>
                                    </p:anim>
                                    <p:anim calcmode="lin" valueType="num">
                                      <p:cBhvr>
                                        <p:cTn id="84" dur="1000" fill="hold"/>
                                        <p:tgtEl>
                                          <p:spTgt spid="20"/>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1000"/>
                                        <p:tgtEl>
                                          <p:spTgt spid="23"/>
                                        </p:tgtEl>
                                      </p:cBhvr>
                                    </p:animEffect>
                                    <p:anim calcmode="lin" valueType="num">
                                      <p:cBhvr>
                                        <p:cTn id="88" dur="1000" fill="hold"/>
                                        <p:tgtEl>
                                          <p:spTgt spid="23"/>
                                        </p:tgtEl>
                                        <p:attrNameLst>
                                          <p:attrName>ppt_x</p:attrName>
                                        </p:attrNameLst>
                                      </p:cBhvr>
                                      <p:tavLst>
                                        <p:tav tm="0">
                                          <p:val>
                                            <p:strVal val="#ppt_x"/>
                                          </p:val>
                                        </p:tav>
                                        <p:tav tm="100000">
                                          <p:val>
                                            <p:strVal val="#ppt_x"/>
                                          </p:val>
                                        </p:tav>
                                      </p:tavLst>
                                    </p:anim>
                                    <p:anim calcmode="lin" valueType="num">
                                      <p:cBhvr>
                                        <p:cTn id="8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11" grpId="0"/>
      <p:bldP spid="12" grpId="0"/>
      <p:bldP spid="15" grpId="0"/>
      <p:bldP spid="18" grpId="0"/>
      <p:bldP spid="19" grpId="0"/>
      <p:bldP spid="21" grpId="0"/>
      <p:bldP spid="22" grpId="0"/>
      <p:bldP spid="24" grpId="0"/>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33D4F-2CBF-EF46-B396-F15B527F40C4}"/>
              </a:ext>
            </a:extLst>
          </p:cNvPr>
          <p:cNvSpPr>
            <a:spLocks noGrp="1"/>
          </p:cNvSpPr>
          <p:nvPr>
            <p:ph type="title"/>
          </p:nvPr>
        </p:nvSpPr>
        <p:spPr/>
        <p:txBody>
          <a:bodyPr/>
          <a:lstStyle/>
          <a:p>
            <a:r>
              <a:rPr lang="en-NL" dirty="0"/>
              <a:t>Next steps</a:t>
            </a:r>
          </a:p>
        </p:txBody>
      </p:sp>
      <p:sp>
        <p:nvSpPr>
          <p:cNvPr id="5" name="Content Placeholder 4">
            <a:extLst>
              <a:ext uri="{FF2B5EF4-FFF2-40B4-BE49-F238E27FC236}">
                <a16:creationId xmlns:a16="http://schemas.microsoft.com/office/drawing/2014/main" id="{056AB0BB-653F-4A4B-B06C-9769D51038A9}"/>
              </a:ext>
            </a:extLst>
          </p:cNvPr>
          <p:cNvSpPr>
            <a:spLocks noGrp="1"/>
          </p:cNvSpPr>
          <p:nvPr>
            <p:ph idx="1"/>
          </p:nvPr>
        </p:nvSpPr>
        <p:spPr/>
        <p:txBody>
          <a:bodyPr>
            <a:normAutofit fontScale="92500" lnSpcReduction="10000"/>
          </a:bodyPr>
          <a:lstStyle/>
          <a:p>
            <a:pPr marL="0" indent="0">
              <a:buNone/>
            </a:pPr>
            <a:r>
              <a:rPr lang="en-NL" b="1" dirty="0"/>
              <a:t>See examples of extending Microsoft Teams</a:t>
            </a:r>
            <a:br>
              <a:rPr lang="en-NL" b="1" dirty="0"/>
            </a:br>
            <a:r>
              <a:rPr lang="en-GB" sz="2400" dirty="0">
                <a:hlinkClick r:id="rId3">
                  <a:extLst>
                    <a:ext uri="{A12FA001-AC4F-418D-AE19-62706E023703}">
                      <ahyp:hlinkClr xmlns:ahyp="http://schemas.microsoft.com/office/drawing/2018/hyperlinkcolor" val="tx"/>
                    </a:ext>
                  </a:extLst>
                </a:hlinkClick>
              </a:rPr>
              <a:t>aka.ms/templates-teams</a:t>
            </a:r>
            <a:endParaRPr lang="en-GB" dirty="0"/>
          </a:p>
          <a:p>
            <a:pPr marL="0" indent="0">
              <a:buNone/>
            </a:pPr>
            <a:endParaRPr lang="en-GB" dirty="0"/>
          </a:p>
          <a:p>
            <a:pPr marL="0" indent="0">
              <a:buNone/>
            </a:pPr>
            <a:r>
              <a:rPr lang="en-NL" b="1" dirty="0"/>
              <a:t>Try Teams Toolkit</a:t>
            </a:r>
            <a:br>
              <a:rPr lang="en-NL" dirty="0"/>
            </a:br>
            <a:r>
              <a:rPr lang="en-NL" sz="2400" dirty="0">
                <a:hlinkClick r:id="rId4">
                  <a:extLst>
                    <a:ext uri="{A12FA001-AC4F-418D-AE19-62706E023703}">
                      <ahyp:hlinkClr xmlns:ahyp="http://schemas.microsoft.com/office/drawing/2018/hyperlinkcolor" val="tx"/>
                    </a:ext>
                  </a:extLst>
                </a:hlinkClick>
              </a:rPr>
              <a:t>aka.ms/teams-toolkit</a:t>
            </a:r>
            <a:endParaRPr lang="en-NL" dirty="0"/>
          </a:p>
          <a:p>
            <a:pPr marL="0" indent="0">
              <a:buNone/>
            </a:pPr>
            <a:endParaRPr lang="en-NL" dirty="0"/>
          </a:p>
          <a:p>
            <a:pPr marL="0" indent="0">
              <a:buNone/>
            </a:pPr>
            <a:r>
              <a:rPr lang="en-NL" b="1" dirty="0"/>
              <a:t>Learn more about building for Microsoft Teams</a:t>
            </a:r>
            <a:br>
              <a:rPr lang="en-NL" dirty="0"/>
            </a:br>
            <a:r>
              <a:rPr lang="en-GB" sz="2400" dirty="0">
                <a:hlinkClick r:id="rId5">
                  <a:extLst>
                    <a:ext uri="{A12FA001-AC4F-418D-AE19-62706E023703}">
                      <ahyp:hlinkClr xmlns:ahyp="http://schemas.microsoft.com/office/drawing/2018/hyperlinkcolor" val="tx"/>
                    </a:ext>
                  </a:extLst>
                </a:hlinkClick>
              </a:rPr>
              <a:t>aka.ms/start-teams</a:t>
            </a:r>
            <a:endParaRPr lang="en-GB" sz="2400" dirty="0"/>
          </a:p>
          <a:p>
            <a:pPr marL="0" indent="0">
              <a:buNone/>
            </a:pPr>
            <a:endParaRPr lang="en-GB" sz="2400" dirty="0"/>
          </a:p>
          <a:p>
            <a:pPr marL="0" indent="0">
              <a:buNone/>
            </a:pPr>
            <a:r>
              <a:rPr lang="en-US" b="1" dirty="0"/>
              <a:t>Get started with Bot Framework Composer</a:t>
            </a:r>
            <a:br>
              <a:rPr lang="en-NL" dirty="0"/>
            </a:br>
            <a:r>
              <a:rPr lang="en-GB" sz="2400" dirty="0">
                <a:hlinkClick r:id="rId6">
                  <a:extLst>
                    <a:ext uri="{A12FA001-AC4F-418D-AE19-62706E023703}">
                      <ahyp:hlinkClr xmlns:ahyp="http://schemas.microsoft.com/office/drawing/2018/hyperlinkcolor" val="tx"/>
                    </a:ext>
                  </a:extLst>
                </a:hlinkClick>
              </a:rPr>
              <a:t>aka.ms/bfcomposer</a:t>
            </a:r>
            <a:endParaRPr lang="en-GB" sz="2400" dirty="0"/>
          </a:p>
          <a:p>
            <a:pPr marL="0" indent="0">
              <a:buNone/>
            </a:pPr>
            <a:endParaRPr lang="en-GB" dirty="0"/>
          </a:p>
          <a:p>
            <a:endParaRPr lang="en-NL" dirty="0"/>
          </a:p>
        </p:txBody>
      </p:sp>
    </p:spTree>
    <p:extLst>
      <p:ext uri="{BB962C8B-B14F-4D97-AF65-F5344CB8AC3E}">
        <p14:creationId xmlns:p14="http://schemas.microsoft.com/office/powerpoint/2010/main" val="3923546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D3C04-12C8-4892-84BE-8408CD1893F2}"/>
              </a:ext>
            </a:extLst>
          </p:cNvPr>
          <p:cNvSpPr>
            <a:spLocks noGrp="1"/>
          </p:cNvSpPr>
          <p:nvPr>
            <p:ph type="title"/>
          </p:nvPr>
        </p:nvSpPr>
        <p:spPr/>
        <p:txBody>
          <a:bodyPr/>
          <a:lstStyle/>
          <a:p>
            <a:r>
              <a:rPr lang="en-US"/>
              <a:t>Code of Conduct</a:t>
            </a:r>
            <a:endParaRPr lang="en-BE"/>
          </a:p>
        </p:txBody>
      </p:sp>
      <p:sp>
        <p:nvSpPr>
          <p:cNvPr id="3" name="Content Placeholder 2">
            <a:extLst>
              <a:ext uri="{FF2B5EF4-FFF2-40B4-BE49-F238E27FC236}">
                <a16:creationId xmlns:a16="http://schemas.microsoft.com/office/drawing/2014/main" id="{6AD892AA-6B21-468E-9FE9-9448BA9ABA9B}"/>
              </a:ext>
            </a:extLst>
          </p:cNvPr>
          <p:cNvSpPr>
            <a:spLocks noGrp="1"/>
          </p:cNvSpPr>
          <p:nvPr>
            <p:ph idx="1"/>
          </p:nvPr>
        </p:nvSpPr>
        <p:spPr/>
        <p:txBody>
          <a:bodyPr>
            <a:normAutofit/>
          </a:bodyPr>
          <a:lstStyle/>
          <a:p>
            <a:pPr marL="0" indent="0">
              <a:buNone/>
            </a:pPr>
            <a:r>
              <a:rPr lang="en-US" sz="1800"/>
              <a:t>As event and experience organizers, we seek to provide a respectful, friendly, professional experience for everyone, regardless of gender, sexual orientation, physical appearance, disability, age, race or religion. </a:t>
            </a:r>
          </a:p>
          <a:p>
            <a:pPr marL="0" indent="0">
              <a:buNone/>
            </a:pPr>
            <a:r>
              <a:rPr lang="en-US" sz="1800"/>
              <a:t>We do not tolerate any behavior that is degrading to any gender, race, sexual orientation, or disability, or any behavior that would be deemed harassment or discrimination. </a:t>
            </a:r>
          </a:p>
          <a:p>
            <a:pPr marL="0" indent="0">
              <a:buNone/>
            </a:pPr>
            <a:r>
              <a:rPr lang="en-US" sz="1800"/>
              <a:t>Individuals are responsible for knowing and abiding by our standards and we encourage everyone to assist in creating a welcoming and safe environment. Please report any concerns, suspicious or disruptive activity or behavior to the organizing team, so that we can address the issue immediately.</a:t>
            </a:r>
            <a:endParaRPr lang="en-BE" sz="1800"/>
          </a:p>
        </p:txBody>
      </p:sp>
      <p:pic>
        <p:nvPicPr>
          <p:cNvPr id="1026" name="Picture 2">
            <a:extLst>
              <a:ext uri="{FF2B5EF4-FFF2-40B4-BE49-F238E27FC236}">
                <a16:creationId xmlns:a16="http://schemas.microsoft.com/office/drawing/2014/main" id="{E39BE555-4B9C-4065-B264-70F7B50132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838200" y="4693086"/>
            <a:ext cx="1618814" cy="161881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BB4DD3D-04C9-4BD3-A332-6FC6A5C26BAB}"/>
              </a:ext>
            </a:extLst>
          </p:cNvPr>
          <p:cNvSpPr txBox="1"/>
          <p:nvPr/>
        </p:nvSpPr>
        <p:spPr>
          <a:xfrm>
            <a:off x="2614567" y="5530632"/>
            <a:ext cx="7122745" cy="646331"/>
          </a:xfrm>
          <a:prstGeom prst="rect">
            <a:avLst/>
          </a:prstGeom>
          <a:noFill/>
        </p:spPr>
        <p:txBody>
          <a:bodyPr wrap="square">
            <a:spAutoFit/>
          </a:bodyPr>
          <a:lstStyle/>
          <a:p>
            <a:r>
              <a:rPr lang="en-US"/>
              <a:t>More information can be found on the </a:t>
            </a:r>
            <a:r>
              <a:rPr lang="en-US" err="1"/>
              <a:t>CollabDays</a:t>
            </a:r>
            <a:r>
              <a:rPr lang="en-US"/>
              <a:t> Belgium &amp; Netherlands website at </a:t>
            </a:r>
            <a:r>
              <a:rPr lang="en-US">
                <a:hlinkClick r:id="rId3"/>
              </a:rPr>
              <a:t>https://www.collabdays.org/2021-benl/about</a:t>
            </a:r>
            <a:r>
              <a:rPr lang="en-US"/>
              <a:t> </a:t>
            </a:r>
            <a:endParaRPr lang="en-BE"/>
          </a:p>
        </p:txBody>
      </p:sp>
      <p:pic>
        <p:nvPicPr>
          <p:cNvPr id="7" name="Picture 6" descr="Logo&#10;&#10;Description automatically generated with low confidence">
            <a:extLst>
              <a:ext uri="{FF2B5EF4-FFF2-40B4-BE49-F238E27FC236}">
                <a16:creationId xmlns:a16="http://schemas.microsoft.com/office/drawing/2014/main" id="{A35E22A7-8DB1-43B0-950C-817A3F46B8F6}"/>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372851" y="537431"/>
            <a:ext cx="980949" cy="980949"/>
          </a:xfrm>
          <a:prstGeom prst="rect">
            <a:avLst/>
          </a:prstGeom>
        </p:spPr>
      </p:pic>
    </p:spTree>
    <p:extLst>
      <p:ext uri="{BB962C8B-B14F-4D97-AF65-F5344CB8AC3E}">
        <p14:creationId xmlns:p14="http://schemas.microsoft.com/office/powerpoint/2010/main" val="13300765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5CB2048-40DA-D24D-B641-7100930082E1}"/>
              </a:ext>
            </a:extLst>
          </p:cNvPr>
          <p:cNvSpPr txBox="1"/>
          <p:nvPr/>
        </p:nvSpPr>
        <p:spPr>
          <a:xfrm>
            <a:off x="1595953" y="3055051"/>
            <a:ext cx="9000093" cy="747897"/>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50" normalizeH="0" baseline="0" noProof="0" dirty="0">
                <a:ln>
                  <a:noFill/>
                </a:ln>
                <a:solidFill>
                  <a:srgbClr val="FFFFFF"/>
                </a:solidFill>
                <a:effectLst/>
                <a:uLnTx/>
                <a:uFillTx/>
                <a:latin typeface="Segoe UI Semibold"/>
                <a:ea typeface="+mn-ea"/>
                <a:cs typeface="+mn-cs"/>
              </a:rPr>
              <a:t>What are you going to build?</a:t>
            </a:r>
          </a:p>
        </p:txBody>
      </p:sp>
    </p:spTree>
    <p:extLst>
      <p:ext uri="{BB962C8B-B14F-4D97-AF65-F5344CB8AC3E}">
        <p14:creationId xmlns:p14="http://schemas.microsoft.com/office/powerpoint/2010/main" val="13231831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40" name="Picture 16">
            <a:extLst>
              <a:ext uri="{FF2B5EF4-FFF2-40B4-BE49-F238E27FC236}">
                <a16:creationId xmlns:a16="http://schemas.microsoft.com/office/drawing/2014/main" id="{6E31E0B7-0C87-4533-9879-DAE72BD85F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16" t="21741" r="2880" b="29814"/>
          <a:stretch/>
        </p:blipFill>
        <p:spPr bwMode="auto">
          <a:xfrm>
            <a:off x="229099" y="3913740"/>
            <a:ext cx="2722033" cy="10197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8DC891E-E466-40CD-9BB4-D421109BCC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494" b="27734"/>
          <a:stretch/>
        </p:blipFill>
        <p:spPr bwMode="auto">
          <a:xfrm>
            <a:off x="6197529" y="471007"/>
            <a:ext cx="2283191" cy="113636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B246F06-3BC0-45BF-BFD7-F10D5DF122BE}"/>
              </a:ext>
            </a:extLst>
          </p:cNvPr>
          <p:cNvSpPr txBox="1"/>
          <p:nvPr/>
        </p:nvSpPr>
        <p:spPr>
          <a:xfrm>
            <a:off x="3230257" y="106006"/>
            <a:ext cx="2895152" cy="369332"/>
          </a:xfrm>
          <a:prstGeom prst="rect">
            <a:avLst/>
          </a:prstGeom>
          <a:noFill/>
        </p:spPr>
        <p:txBody>
          <a:bodyPr wrap="none" rtlCol="0">
            <a:spAutoFit/>
          </a:bodyPr>
          <a:lstStyle/>
          <a:p>
            <a:pPr algn="ctr"/>
            <a:r>
              <a:rPr lang="en-US">
                <a:solidFill>
                  <a:schemeClr val="bg1"/>
                </a:solidFill>
                <a:latin typeface="Amasis MT Pro Black" panose="020B0604020202020204" pitchFamily="18" charset="0"/>
              </a:rPr>
              <a:t>Our Platinum Sponsors</a:t>
            </a:r>
            <a:endParaRPr lang="nl-BE">
              <a:solidFill>
                <a:schemeClr val="bg1"/>
              </a:solidFill>
              <a:latin typeface="Amasis MT Pro Black" panose="020B0604020202020204" pitchFamily="18" charset="0"/>
            </a:endParaRPr>
          </a:p>
        </p:txBody>
      </p:sp>
      <p:sp>
        <p:nvSpPr>
          <p:cNvPr id="3" name="TextBox 2">
            <a:extLst>
              <a:ext uri="{FF2B5EF4-FFF2-40B4-BE49-F238E27FC236}">
                <a16:creationId xmlns:a16="http://schemas.microsoft.com/office/drawing/2014/main" id="{91778CBC-D5ED-4CDC-B5EE-409D58A10AD1}"/>
              </a:ext>
            </a:extLst>
          </p:cNvPr>
          <p:cNvSpPr txBox="1"/>
          <p:nvPr/>
        </p:nvSpPr>
        <p:spPr>
          <a:xfrm>
            <a:off x="4799229" y="1998906"/>
            <a:ext cx="2367764" cy="369332"/>
          </a:xfrm>
          <a:prstGeom prst="rect">
            <a:avLst/>
          </a:prstGeom>
          <a:noFill/>
        </p:spPr>
        <p:txBody>
          <a:bodyPr wrap="none" rtlCol="0">
            <a:spAutoFit/>
          </a:bodyPr>
          <a:lstStyle/>
          <a:p>
            <a:pPr algn="ctr"/>
            <a:r>
              <a:rPr lang="en-US">
                <a:solidFill>
                  <a:schemeClr val="bg1"/>
                </a:solidFill>
                <a:latin typeface="Amasis MT Pro Black" panose="020B0604020202020204" pitchFamily="18" charset="0"/>
              </a:rPr>
              <a:t>Our Gold Sponsors</a:t>
            </a:r>
            <a:endParaRPr lang="nl-BE">
              <a:solidFill>
                <a:schemeClr val="bg1"/>
              </a:solidFill>
              <a:latin typeface="Amasis MT Pro Black" panose="020B0604020202020204" pitchFamily="18" charset="0"/>
            </a:endParaRPr>
          </a:p>
        </p:txBody>
      </p:sp>
      <p:pic>
        <p:nvPicPr>
          <p:cNvPr id="5" name="Picture 4" descr="Logo&#10;&#10;Description automatically generated">
            <a:extLst>
              <a:ext uri="{FF2B5EF4-FFF2-40B4-BE49-F238E27FC236}">
                <a16:creationId xmlns:a16="http://schemas.microsoft.com/office/drawing/2014/main" id="{65A8008C-AFF1-43F6-9827-E69C9C86C9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9851" y="2234829"/>
            <a:ext cx="2942785" cy="1080000"/>
          </a:xfrm>
          <a:prstGeom prst="rect">
            <a:avLst/>
          </a:prstGeom>
        </p:spPr>
      </p:pic>
      <p:pic>
        <p:nvPicPr>
          <p:cNvPr id="7" name="Picture 6" descr="Icon&#10;&#10;Description automatically generated">
            <a:extLst>
              <a:ext uri="{FF2B5EF4-FFF2-40B4-BE49-F238E27FC236}">
                <a16:creationId xmlns:a16="http://schemas.microsoft.com/office/drawing/2014/main" id="{1DA50C81-2801-4832-892D-F3C30EEF4A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79488" y="2578260"/>
            <a:ext cx="2893915" cy="468000"/>
          </a:xfrm>
          <a:prstGeom prst="rect">
            <a:avLst/>
          </a:prstGeom>
        </p:spPr>
      </p:pic>
      <p:pic>
        <p:nvPicPr>
          <p:cNvPr id="9" name="Picture 8" descr="A picture containing text, clipart&#10;&#10;Description automatically generated">
            <a:extLst>
              <a:ext uri="{FF2B5EF4-FFF2-40B4-BE49-F238E27FC236}">
                <a16:creationId xmlns:a16="http://schemas.microsoft.com/office/drawing/2014/main" id="{A6D2FE53-4E58-46D7-B144-C4CBFA982B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77632" y="713749"/>
            <a:ext cx="2606890" cy="943012"/>
          </a:xfrm>
          <a:prstGeom prst="rect">
            <a:avLst/>
          </a:prstGeom>
        </p:spPr>
      </p:pic>
      <p:pic>
        <p:nvPicPr>
          <p:cNvPr id="1026" name="Picture 2">
            <a:extLst>
              <a:ext uri="{FF2B5EF4-FFF2-40B4-BE49-F238E27FC236}">
                <a16:creationId xmlns:a16="http://schemas.microsoft.com/office/drawing/2014/main" id="{35F2019E-6A95-4A09-B4E2-790D6CC82F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1657" y="753212"/>
            <a:ext cx="2792355" cy="7978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9F9AC19-B116-44D6-BFBA-BF2F8C95E9D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996" y="2458042"/>
            <a:ext cx="2339999"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23514CDA-A653-4D64-99C1-F73596E068B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3396" t="23623" r="14135" b="23951"/>
          <a:stretch/>
        </p:blipFill>
        <p:spPr bwMode="auto">
          <a:xfrm>
            <a:off x="931527" y="3484512"/>
            <a:ext cx="1492882"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2C689726-104A-4BCD-8818-C20F6621670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2768" b="13275"/>
          <a:stretch/>
        </p:blipFill>
        <p:spPr bwMode="auto">
          <a:xfrm>
            <a:off x="3264811" y="3403232"/>
            <a:ext cx="2256368" cy="55911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CA0D5590-B80B-4BDE-AAF8-19C75DFEA1D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30240" b="29904"/>
          <a:stretch/>
        </p:blipFill>
        <p:spPr bwMode="auto">
          <a:xfrm>
            <a:off x="6068544" y="3314083"/>
            <a:ext cx="2970916" cy="94729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E16AA192-E360-4735-B299-A35F64DC99B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47682" y="3119821"/>
            <a:ext cx="2425701" cy="84777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BF59E4D5-7FE7-40BC-BB5D-FCDDE153710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67149" y="4468522"/>
            <a:ext cx="1924694" cy="31785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FABA1579-4F29-44DE-A13D-885F40CEB57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74941" y="4434762"/>
            <a:ext cx="2461302" cy="35161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BA317B0F-36E8-4D1B-A8E5-6D7E3937EBD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526521" y="4305227"/>
            <a:ext cx="2545536" cy="488242"/>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C221C763-5733-4017-852B-0DCC69F1359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3150" y="5061761"/>
            <a:ext cx="2311970" cy="842963"/>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F879CF08-F980-464B-AA00-295F76D2C0C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53982" y="4852479"/>
            <a:ext cx="1863840" cy="973856"/>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7D2E6DD4-6581-4079-AADD-EB16E57F683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183312" y="5025541"/>
            <a:ext cx="3003021" cy="608112"/>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a:extLst>
              <a:ext uri="{FF2B5EF4-FFF2-40B4-BE49-F238E27FC236}">
                <a16:creationId xmlns:a16="http://schemas.microsoft.com/office/drawing/2014/main" id="{5BB8E68F-65BD-4CD1-B3ED-9E11D499F5C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214555" y="5026741"/>
            <a:ext cx="2974248" cy="791993"/>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a:extLst>
              <a:ext uri="{FF2B5EF4-FFF2-40B4-BE49-F238E27FC236}">
                <a16:creationId xmlns:a16="http://schemas.microsoft.com/office/drawing/2014/main" id="{FDC479DA-9599-446A-81D9-121C09F38D2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79711" y="5984600"/>
            <a:ext cx="3034933" cy="536314"/>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a:extLst>
              <a:ext uri="{FF2B5EF4-FFF2-40B4-BE49-F238E27FC236}">
                <a16:creationId xmlns:a16="http://schemas.microsoft.com/office/drawing/2014/main" id="{C3D7177F-4E45-4109-B2FD-3D28D879DEE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376263" y="5906548"/>
            <a:ext cx="2609199" cy="559114"/>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a:extLst>
              <a:ext uri="{FF2B5EF4-FFF2-40B4-BE49-F238E27FC236}">
                <a16:creationId xmlns:a16="http://schemas.microsoft.com/office/drawing/2014/main" id="{FD36989E-8048-4428-8A26-F812D908526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752391" y="5886694"/>
            <a:ext cx="2057400" cy="730377"/>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a:extLst>
              <a:ext uri="{FF2B5EF4-FFF2-40B4-BE49-F238E27FC236}">
                <a16:creationId xmlns:a16="http://schemas.microsoft.com/office/drawing/2014/main" id="{2033EE66-432E-4FF8-ADAF-5C69428F267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280245" y="5391979"/>
            <a:ext cx="2819400" cy="158591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20BDE0FA-68D5-4CC0-9B4B-D956E88D9FC7}"/>
              </a:ext>
            </a:extLst>
          </p:cNvPr>
          <p:cNvSpPr txBox="1"/>
          <p:nvPr/>
        </p:nvSpPr>
        <p:spPr>
          <a:xfrm>
            <a:off x="9000745" y="99916"/>
            <a:ext cx="2565126" cy="369332"/>
          </a:xfrm>
          <a:prstGeom prst="rect">
            <a:avLst/>
          </a:prstGeom>
          <a:noFill/>
        </p:spPr>
        <p:txBody>
          <a:bodyPr wrap="none" rtlCol="0">
            <a:spAutoFit/>
          </a:bodyPr>
          <a:lstStyle/>
          <a:p>
            <a:pPr algn="ctr"/>
            <a:r>
              <a:rPr lang="en-US">
                <a:solidFill>
                  <a:schemeClr val="bg1"/>
                </a:solidFill>
                <a:latin typeface="Amasis MT Pro Black" panose="020B0604020202020204" pitchFamily="18" charset="0"/>
              </a:rPr>
              <a:t>Community Sponsor</a:t>
            </a:r>
            <a:endParaRPr lang="nl-BE">
              <a:solidFill>
                <a:schemeClr val="bg1"/>
              </a:solidFill>
              <a:latin typeface="Amasis MT Pro Black" panose="020B0604020202020204" pitchFamily="18" charset="0"/>
            </a:endParaRPr>
          </a:p>
        </p:txBody>
      </p:sp>
      <p:pic>
        <p:nvPicPr>
          <p:cNvPr id="1064" name="Picture 40">
            <a:extLst>
              <a:ext uri="{FF2B5EF4-FFF2-40B4-BE49-F238E27FC236}">
                <a16:creationId xmlns:a16="http://schemas.microsoft.com/office/drawing/2014/main" id="{FD28487B-F12A-47CA-A8BB-D6AAA3204A55}"/>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463104" y="638419"/>
            <a:ext cx="1927384" cy="101646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cture containing text, clipart&#10;&#10;Description automatically generated">
            <a:extLst>
              <a:ext uri="{FF2B5EF4-FFF2-40B4-BE49-F238E27FC236}">
                <a16:creationId xmlns:a16="http://schemas.microsoft.com/office/drawing/2014/main" id="{C0D232DD-C237-473B-962C-FB430B333B8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986822" y="2372848"/>
            <a:ext cx="3014910" cy="774213"/>
          </a:xfrm>
          <a:prstGeom prst="rect">
            <a:avLst/>
          </a:prstGeom>
        </p:spPr>
      </p:pic>
    </p:spTree>
    <p:extLst>
      <p:ext uri="{BB962C8B-B14F-4D97-AF65-F5344CB8AC3E}">
        <p14:creationId xmlns:p14="http://schemas.microsoft.com/office/powerpoint/2010/main" val="1177734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445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5CB2048-40DA-D24D-B641-7100930082E1}"/>
              </a:ext>
            </a:extLst>
          </p:cNvPr>
          <p:cNvSpPr txBox="1"/>
          <p:nvPr/>
        </p:nvSpPr>
        <p:spPr>
          <a:xfrm>
            <a:off x="2727257" y="3055051"/>
            <a:ext cx="3058530" cy="747897"/>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50" normalizeH="0" baseline="0" noProof="0" dirty="0">
                <a:ln>
                  <a:noFill/>
                </a:ln>
                <a:solidFill>
                  <a:srgbClr val="FFFFFF"/>
                </a:solidFill>
                <a:effectLst/>
                <a:uLnTx/>
                <a:uFillTx/>
                <a:latin typeface="Segoe UI Semibold"/>
                <a:ea typeface="+mn-ea"/>
                <a:cs typeface="+mn-cs"/>
              </a:rPr>
              <a:t>Imagine…</a:t>
            </a:r>
          </a:p>
        </p:txBody>
      </p:sp>
    </p:spTree>
    <p:extLst>
      <p:ext uri="{BB962C8B-B14F-4D97-AF65-F5344CB8AC3E}">
        <p14:creationId xmlns:p14="http://schemas.microsoft.com/office/powerpoint/2010/main" val="20192541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7486EBE-0FC5-844D-944C-5B7A7EE50E86}"/>
              </a:ext>
            </a:extLst>
          </p:cNvPr>
          <p:cNvSpPr txBox="1">
            <a:spLocks/>
          </p:cNvSpPr>
          <p:nvPr/>
        </p:nvSpPr>
        <p:spPr>
          <a:xfrm>
            <a:off x="584199" y="592872"/>
            <a:ext cx="5508419" cy="1172629"/>
          </a:xfrm>
          <a:prstGeom prst="rect">
            <a:avLst/>
          </a:prstGeom>
        </p:spPr>
        <p:txBody>
          <a:bodyPr vert="horz" lIns="91440" tIns="64008" rIns="91440" bIns="45720" rtlCol="0" anchor="ctr">
            <a:normAutofit/>
          </a:bodyPr>
          <a:lstStyle>
            <a:lvl1pPr algn="l" defTabSz="914400" rtl="0" eaLnBrk="1" latinLnBrk="0" hangingPunct="1">
              <a:lnSpc>
                <a:spcPct val="90000"/>
              </a:lnSpc>
              <a:spcBef>
                <a:spcPct val="0"/>
              </a:spcBef>
              <a:buNone/>
              <a:defRPr sz="2000" kern="1200" spc="0">
                <a:solidFill>
                  <a:schemeClr val="tx1"/>
                </a:solidFill>
                <a:latin typeface="+mj-lt"/>
                <a:ea typeface="+mj-ea"/>
                <a:cs typeface="Segoe UI" panose="020B0502040204020203" pitchFamily="34" charset="0"/>
              </a:defRPr>
            </a:lvl1pPr>
          </a:lstStyle>
          <a:p>
            <a:r>
              <a:rPr lang="en-NL" sz="3600" dirty="0">
                <a:latin typeface="Segoe UI" panose="020B0502040204020203" pitchFamily="34" charset="0"/>
              </a:rPr>
              <a:t>Communicate effectively</a:t>
            </a:r>
          </a:p>
        </p:txBody>
      </p:sp>
      <p:pic>
        <p:nvPicPr>
          <p:cNvPr id="6" name="Picture 5">
            <a:extLst>
              <a:ext uri="{FF2B5EF4-FFF2-40B4-BE49-F238E27FC236}">
                <a16:creationId xmlns:a16="http://schemas.microsoft.com/office/drawing/2014/main" id="{C41FDB7F-6031-D64E-B04E-BB72805DD733}"/>
              </a:ext>
            </a:extLst>
          </p:cNvPr>
          <p:cNvPicPr>
            <a:picLocks noChangeAspect="1"/>
          </p:cNvPicPr>
          <p:nvPr/>
        </p:nvPicPr>
        <p:blipFill>
          <a:blip r:embed="rId3"/>
          <a:srcRect/>
          <a:stretch/>
        </p:blipFill>
        <p:spPr>
          <a:xfrm>
            <a:off x="3471628" y="2414564"/>
            <a:ext cx="6855786" cy="3681416"/>
          </a:xfrm>
          <a:prstGeom prst="rect">
            <a:avLst/>
          </a:prstGeom>
        </p:spPr>
      </p:pic>
      <p:grpSp>
        <p:nvGrpSpPr>
          <p:cNvPr id="7" name="Group 6">
            <a:extLst>
              <a:ext uri="{FF2B5EF4-FFF2-40B4-BE49-F238E27FC236}">
                <a16:creationId xmlns:a16="http://schemas.microsoft.com/office/drawing/2014/main" id="{69B94944-CE1B-3246-ACA7-A72F03D98857}"/>
              </a:ext>
            </a:extLst>
          </p:cNvPr>
          <p:cNvGrpSpPr/>
          <p:nvPr/>
        </p:nvGrpSpPr>
        <p:grpSpPr>
          <a:xfrm>
            <a:off x="8720373" y="454301"/>
            <a:ext cx="2807586" cy="4907060"/>
            <a:chOff x="7100058" y="6102953"/>
            <a:chExt cx="1906849" cy="3332764"/>
          </a:xfrm>
        </p:grpSpPr>
        <p:pic>
          <p:nvPicPr>
            <p:cNvPr id="8" name="Picture 7" descr="A screenshot of a cell phone&#10;&#10;Description automatically generated">
              <a:extLst>
                <a:ext uri="{FF2B5EF4-FFF2-40B4-BE49-F238E27FC236}">
                  <a16:creationId xmlns:a16="http://schemas.microsoft.com/office/drawing/2014/main" id="{24AE8976-67EC-1A48-B9EA-7E1A23FCE432}"/>
                </a:ext>
              </a:extLst>
            </p:cNvPr>
            <p:cNvPicPr>
              <a:picLocks noChangeAspect="1"/>
            </p:cNvPicPr>
            <p:nvPr/>
          </p:nvPicPr>
          <p:blipFill>
            <a:blip r:embed="rId4"/>
            <a:stretch>
              <a:fillRect/>
            </a:stretch>
          </p:blipFill>
          <p:spPr>
            <a:xfrm>
              <a:off x="7295071" y="6311949"/>
              <a:ext cx="1413656" cy="2938231"/>
            </a:xfrm>
            <a:prstGeom prst="rect">
              <a:avLst/>
            </a:prstGeom>
          </p:spPr>
        </p:pic>
        <p:pic>
          <p:nvPicPr>
            <p:cNvPr id="9" name="Picture 8" descr="A picture containing photo, black, man, holding&#10;&#10;Description automatically generated">
              <a:extLst>
                <a:ext uri="{FF2B5EF4-FFF2-40B4-BE49-F238E27FC236}">
                  <a16:creationId xmlns:a16="http://schemas.microsoft.com/office/drawing/2014/main" id="{DDC0E9F5-F452-054E-A33C-16588F8C8103}"/>
                </a:ext>
              </a:extLst>
            </p:cNvPr>
            <p:cNvPicPr>
              <a:picLocks noChangeAspect="1"/>
            </p:cNvPicPr>
            <p:nvPr/>
          </p:nvPicPr>
          <p:blipFill rotWithShape="1">
            <a:blip r:embed="rId5"/>
            <a:srcRect l="38482" t="22572" r="37440" b="23127"/>
            <a:stretch/>
          </p:blipFill>
          <p:spPr>
            <a:xfrm>
              <a:off x="7100058" y="6102953"/>
              <a:ext cx="1906849" cy="3332764"/>
            </a:xfrm>
            <a:prstGeom prst="rect">
              <a:avLst/>
            </a:prstGeom>
          </p:spPr>
        </p:pic>
      </p:grpSp>
    </p:spTree>
    <p:extLst>
      <p:ext uri="{BB962C8B-B14F-4D97-AF65-F5344CB8AC3E}">
        <p14:creationId xmlns:p14="http://schemas.microsoft.com/office/powerpoint/2010/main" val="22763044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Me-experience in Microsoft Teams">
            <a:extLst>
              <a:ext uri="{FF2B5EF4-FFF2-40B4-BE49-F238E27FC236}">
                <a16:creationId xmlns:a16="http://schemas.microsoft.com/office/drawing/2014/main" id="{C54627A1-495D-9A42-8A44-D0A95F19E4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8409" y="592872"/>
            <a:ext cx="8233962" cy="567225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6">
            <a:extLst>
              <a:ext uri="{FF2B5EF4-FFF2-40B4-BE49-F238E27FC236}">
                <a16:creationId xmlns:a16="http://schemas.microsoft.com/office/drawing/2014/main" id="{C7486EBE-0FC5-844D-944C-5B7A7EE50E86}"/>
              </a:ext>
            </a:extLst>
          </p:cNvPr>
          <p:cNvSpPr txBox="1">
            <a:spLocks/>
          </p:cNvSpPr>
          <p:nvPr/>
        </p:nvSpPr>
        <p:spPr>
          <a:xfrm>
            <a:off x="584199" y="592872"/>
            <a:ext cx="5508419" cy="1172629"/>
          </a:xfrm>
          <a:prstGeom prst="rect">
            <a:avLst/>
          </a:prstGeom>
        </p:spPr>
        <p:txBody>
          <a:bodyPr vert="horz" lIns="91440" tIns="64008" rIns="91440" bIns="45720" rtlCol="0" anchor="t">
            <a:normAutofit/>
          </a:bodyPr>
          <a:lstStyle>
            <a:lvl1pPr algn="l" defTabSz="914400" rtl="0" eaLnBrk="1" latinLnBrk="0" hangingPunct="1">
              <a:lnSpc>
                <a:spcPct val="90000"/>
              </a:lnSpc>
              <a:spcBef>
                <a:spcPct val="0"/>
              </a:spcBef>
              <a:buNone/>
              <a:defRPr sz="2000" kern="1200" spc="0">
                <a:solidFill>
                  <a:schemeClr val="tx1"/>
                </a:solidFill>
                <a:latin typeface="+mj-lt"/>
                <a:ea typeface="+mj-ea"/>
                <a:cs typeface="Segoe UI" panose="020B0502040204020203" pitchFamily="34" charset="0"/>
              </a:defRPr>
            </a:lvl1pPr>
          </a:lstStyle>
          <a:p>
            <a:r>
              <a:rPr lang="en-NL" sz="3600" dirty="0">
                <a:latin typeface="Segoe UI" panose="020B0502040204020203" pitchFamily="34" charset="0"/>
              </a:rPr>
              <a:t>Stay in</a:t>
            </a:r>
          </a:p>
          <a:p>
            <a:r>
              <a:rPr lang="en-NL" sz="3600" dirty="0">
                <a:latin typeface="Segoe UI" panose="020B0502040204020203" pitchFamily="34" charset="0"/>
              </a:rPr>
              <a:t>the know</a:t>
            </a:r>
          </a:p>
        </p:txBody>
      </p:sp>
    </p:spTree>
    <p:extLst>
      <p:ext uri="{BB962C8B-B14F-4D97-AF65-F5344CB8AC3E}">
        <p14:creationId xmlns:p14="http://schemas.microsoft.com/office/powerpoint/2010/main" val="194077459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23D5C95A-62F3-FD48-825C-E91A3BE2CF6F}"/>
              </a:ext>
            </a:extLst>
          </p:cNvPr>
          <p:cNvPicPr>
            <a:picLocks noChangeAspect="1"/>
          </p:cNvPicPr>
          <p:nvPr/>
        </p:nvPicPr>
        <p:blipFill rotWithShape="1">
          <a:blip r:embed="rId3">
            <a:extLst>
              <a:ext uri="{28A0092B-C50C-407E-A947-70E740481C1C}">
                <a14:useLocalDpi xmlns:a14="http://schemas.microsoft.com/office/drawing/2010/main" val="0"/>
              </a:ext>
            </a:extLst>
          </a:blip>
          <a:srcRect l="16156" t="14121" r="44501" b="14467"/>
          <a:stretch/>
        </p:blipFill>
        <p:spPr>
          <a:xfrm>
            <a:off x="4423143" y="592872"/>
            <a:ext cx="5103852" cy="5790909"/>
          </a:xfrm>
          <a:prstGeom prst="rect">
            <a:avLst/>
          </a:prstGeom>
        </p:spPr>
      </p:pic>
      <p:sp>
        <p:nvSpPr>
          <p:cNvPr id="9" name="Title 6">
            <a:extLst>
              <a:ext uri="{FF2B5EF4-FFF2-40B4-BE49-F238E27FC236}">
                <a16:creationId xmlns:a16="http://schemas.microsoft.com/office/drawing/2014/main" id="{C3C1E84E-F1E6-834B-BB6A-3EB733DE5A45}"/>
              </a:ext>
            </a:extLst>
          </p:cNvPr>
          <p:cNvSpPr txBox="1">
            <a:spLocks/>
          </p:cNvSpPr>
          <p:nvPr/>
        </p:nvSpPr>
        <p:spPr>
          <a:xfrm>
            <a:off x="584199" y="592872"/>
            <a:ext cx="5508419" cy="1172629"/>
          </a:xfrm>
          <a:prstGeom prst="rect">
            <a:avLst/>
          </a:prstGeom>
        </p:spPr>
        <p:txBody>
          <a:bodyPr vert="horz" lIns="91440" tIns="64008" rIns="91440" bIns="45720" rtlCol="0" anchor="t">
            <a:normAutofit/>
          </a:bodyPr>
          <a:lstStyle>
            <a:lvl1pPr algn="l" defTabSz="914400" rtl="0" eaLnBrk="1" latinLnBrk="0" hangingPunct="1">
              <a:lnSpc>
                <a:spcPct val="90000"/>
              </a:lnSpc>
              <a:spcBef>
                <a:spcPct val="0"/>
              </a:spcBef>
              <a:buNone/>
              <a:defRPr sz="2000" kern="1200" spc="0">
                <a:solidFill>
                  <a:schemeClr val="tx1"/>
                </a:solidFill>
                <a:latin typeface="+mj-lt"/>
                <a:ea typeface="+mj-ea"/>
                <a:cs typeface="Segoe UI" panose="020B0502040204020203" pitchFamily="34" charset="0"/>
              </a:defRPr>
            </a:lvl1pPr>
          </a:lstStyle>
          <a:p>
            <a:r>
              <a:rPr lang="en-NL" sz="3600" dirty="0">
                <a:latin typeface="Segoe UI" panose="020B0502040204020203" pitchFamily="34" charset="0"/>
              </a:rPr>
              <a:t>Find experts</a:t>
            </a:r>
          </a:p>
        </p:txBody>
      </p:sp>
    </p:spTree>
    <p:extLst>
      <p:ext uri="{BB962C8B-B14F-4D97-AF65-F5344CB8AC3E}">
        <p14:creationId xmlns:p14="http://schemas.microsoft.com/office/powerpoint/2010/main" val="92789571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7486EBE-0FC5-844D-944C-5B7A7EE50E86}"/>
              </a:ext>
            </a:extLst>
          </p:cNvPr>
          <p:cNvSpPr txBox="1">
            <a:spLocks/>
          </p:cNvSpPr>
          <p:nvPr/>
        </p:nvSpPr>
        <p:spPr>
          <a:xfrm>
            <a:off x="584199" y="592872"/>
            <a:ext cx="5508419" cy="1172629"/>
          </a:xfrm>
          <a:prstGeom prst="rect">
            <a:avLst/>
          </a:prstGeom>
        </p:spPr>
        <p:txBody>
          <a:bodyPr vert="horz" lIns="91440" tIns="64008" rIns="91440" bIns="45720" rtlCol="0" anchor="t">
            <a:normAutofit/>
          </a:bodyPr>
          <a:lstStyle>
            <a:lvl1pPr algn="l" defTabSz="914400" rtl="0" eaLnBrk="1" latinLnBrk="0" hangingPunct="1">
              <a:lnSpc>
                <a:spcPct val="90000"/>
              </a:lnSpc>
              <a:spcBef>
                <a:spcPct val="0"/>
              </a:spcBef>
              <a:buNone/>
              <a:defRPr sz="2000" kern="1200" spc="0">
                <a:solidFill>
                  <a:schemeClr val="tx1"/>
                </a:solidFill>
                <a:latin typeface="+mj-lt"/>
                <a:ea typeface="+mj-ea"/>
                <a:cs typeface="Segoe UI" panose="020B0502040204020203" pitchFamily="34" charset="0"/>
              </a:defRPr>
            </a:lvl1pPr>
          </a:lstStyle>
          <a:p>
            <a:r>
              <a:rPr lang="en-NL" sz="3600" dirty="0">
                <a:latin typeface="Segoe UI" panose="020B0502040204020203" pitchFamily="34" charset="0"/>
              </a:rPr>
              <a:t>Share</a:t>
            </a:r>
          </a:p>
          <a:p>
            <a:r>
              <a:rPr lang="en-NL" sz="3600" dirty="0">
                <a:latin typeface="Segoe UI" panose="020B0502040204020203" pitchFamily="34" charset="0"/>
              </a:rPr>
              <a:t>ideas</a:t>
            </a:r>
          </a:p>
        </p:txBody>
      </p:sp>
      <p:pic>
        <p:nvPicPr>
          <p:cNvPr id="3" name="Picture 2" descr="View submitted ideas">
            <a:extLst>
              <a:ext uri="{FF2B5EF4-FFF2-40B4-BE49-F238E27FC236}">
                <a16:creationId xmlns:a16="http://schemas.microsoft.com/office/drawing/2014/main" id="{30C8CC36-96DB-E34B-B5BB-44D0D2AE1D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tretch/>
        </p:blipFill>
        <p:spPr bwMode="auto">
          <a:xfrm>
            <a:off x="3013848" y="592872"/>
            <a:ext cx="8593953" cy="4826937"/>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2934296"/>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9-51153_Microsoft_Ignit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S_Ignite_Digital_Event_Template_v12.potx" id="{987F915D-5FB6-4803-B1B9-1178BD7F7B76}" vid="{5CD2FFA6-B9A3-408C-B7F0-5DF8305F3E28}"/>
    </a:ext>
  </a:extLst>
</a:theme>
</file>

<file path=ppt/theme/theme3.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590</TotalTime>
  <Words>795</Words>
  <Application>Microsoft Office PowerPoint</Application>
  <PresentationFormat>Widescreen</PresentationFormat>
  <Paragraphs>146</Paragraphs>
  <Slides>20</Slides>
  <Notes>12</Notes>
  <HiddenSlides>2</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20</vt:i4>
      </vt:variant>
    </vt:vector>
  </HeadingPairs>
  <TitlesOfParts>
    <vt:vector size="31" baseType="lpstr">
      <vt:lpstr>Amasis MT Pro Black</vt:lpstr>
      <vt:lpstr>Arial</vt:lpstr>
      <vt:lpstr>Calibri</vt:lpstr>
      <vt:lpstr>Calibri Light</vt:lpstr>
      <vt:lpstr>Consolas</vt:lpstr>
      <vt:lpstr>Segoe UI</vt:lpstr>
      <vt:lpstr>Segoe UI Semibold</vt:lpstr>
      <vt:lpstr>Wingdings</vt:lpstr>
      <vt:lpstr>Office Theme</vt:lpstr>
      <vt:lpstr>9-51153_Microsoft_Ignite_Black_Template</vt:lpstr>
      <vt:lpstr>White Template</vt:lpstr>
      <vt:lpstr>Blazor + Bot Framework = a Microsoft Teams Platform Dream Team</vt:lpstr>
      <vt:lpstr>Code of Conduct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Capture feedback</vt:lpstr>
      <vt:lpstr>M365 framework</vt:lpstr>
      <vt:lpstr>The easiest way to get started building apps for Microsoft Teams  Teams Toolkit Preview</vt:lpstr>
      <vt:lpstr>Demo Build a Blazor Teams Tab &amp; Build a Composer Bot all powered by the Graph</vt:lpstr>
      <vt:lpstr>PowerPoint Presentation</vt:lpstr>
      <vt:lpstr>Microsoft Teams Framework (TeamsFx) [IN PREVIEW!]</vt:lpstr>
      <vt:lpstr>PowerPoint Presentation</vt:lpstr>
      <vt:lpstr>Microsoft 365 Patterns and Practices (PnP)</vt:lpstr>
      <vt:lpstr>Next steps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art of possible</dc:title>
  <dc:creator>Waldek Mastykarz</dc:creator>
  <cp:lastModifiedBy>Thomas Gölles</cp:lastModifiedBy>
  <cp:revision>15</cp:revision>
  <dcterms:created xsi:type="dcterms:W3CDTF">2020-11-04T14:39:22Z</dcterms:created>
  <dcterms:modified xsi:type="dcterms:W3CDTF">2021-10-22T22:06:59Z</dcterms:modified>
</cp:coreProperties>
</file>